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53"/>
  </p:notesMasterIdLst>
  <p:sldIdLst>
    <p:sldId id="1212" r:id="rId6"/>
    <p:sldId id="354" r:id="rId7"/>
    <p:sldId id="1186" r:id="rId8"/>
    <p:sldId id="1222" r:id="rId9"/>
    <p:sldId id="2147468911" r:id="rId10"/>
    <p:sldId id="2147468917" r:id="rId11"/>
    <p:sldId id="2147468908" r:id="rId12"/>
    <p:sldId id="2147468909" r:id="rId13"/>
    <p:sldId id="2147468910" r:id="rId14"/>
    <p:sldId id="2147468916" r:id="rId15"/>
    <p:sldId id="2147468877" r:id="rId16"/>
    <p:sldId id="2147468914" r:id="rId17"/>
    <p:sldId id="1268" r:id="rId18"/>
    <p:sldId id="2147468898" r:id="rId19"/>
    <p:sldId id="2147468918" r:id="rId20"/>
    <p:sldId id="2147468896" r:id="rId21"/>
    <p:sldId id="257" r:id="rId22"/>
    <p:sldId id="2147468895" r:id="rId23"/>
    <p:sldId id="2147468798" r:id="rId24"/>
    <p:sldId id="2147468799" r:id="rId25"/>
    <p:sldId id="2147468907" r:id="rId26"/>
    <p:sldId id="2147468859" r:id="rId27"/>
    <p:sldId id="2147468894" r:id="rId28"/>
    <p:sldId id="2147468816" r:id="rId29"/>
    <p:sldId id="1273" r:id="rId30"/>
    <p:sldId id="2147468893" r:id="rId31"/>
    <p:sldId id="2147468856" r:id="rId32"/>
    <p:sldId id="2147468906" r:id="rId33"/>
    <p:sldId id="2147468788" r:id="rId34"/>
    <p:sldId id="1230" r:id="rId35"/>
    <p:sldId id="2147468820" r:id="rId36"/>
    <p:sldId id="1217" r:id="rId37"/>
    <p:sldId id="1239" r:id="rId38"/>
    <p:sldId id="1216" r:id="rId39"/>
    <p:sldId id="2147468892" r:id="rId40"/>
    <p:sldId id="359" r:id="rId41"/>
    <p:sldId id="2147468891" r:id="rId42"/>
    <p:sldId id="1154" r:id="rId43"/>
    <p:sldId id="1086" r:id="rId44"/>
    <p:sldId id="2147468912" r:id="rId45"/>
    <p:sldId id="2147468915" r:id="rId46"/>
    <p:sldId id="2147468913" r:id="rId47"/>
    <p:sldId id="2147468890" r:id="rId48"/>
    <p:sldId id="2147468789" r:id="rId49"/>
    <p:sldId id="2147468790" r:id="rId50"/>
    <p:sldId id="2147468791" r:id="rId51"/>
    <p:sldId id="1033" r:id="rId52"/>
  </p:sldIdLst>
  <p:sldSz cx="9144000" cy="5143500" type="screen16x9"/>
  <p:notesSz cx="6858000" cy="91440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dledende slides" id="{0C445615-FF81-47D7-915A-FF20F8BD05AF}">
          <p14:sldIdLst>
            <p14:sldId id="1212"/>
            <p14:sldId id="354"/>
            <p14:sldId id="1186"/>
          </p14:sldIdLst>
        </p14:section>
        <p14:section name="Dagsorden og varierende punkter" id="{0D55E22C-1410-4821-8CE1-867D1900A8B9}">
          <p14:sldIdLst>
            <p14:sldId id="1222"/>
            <p14:sldId id="2147468911"/>
            <p14:sldId id="2147468917"/>
            <p14:sldId id="2147468908"/>
            <p14:sldId id="2147468909"/>
            <p14:sldId id="2147468910"/>
            <p14:sldId id="2147468916"/>
            <p14:sldId id="2147468877"/>
            <p14:sldId id="2147468914"/>
            <p14:sldId id="1268"/>
            <p14:sldId id="2147468898"/>
            <p14:sldId id="2147468918"/>
            <p14:sldId id="2147468896"/>
            <p14:sldId id="257"/>
          </p14:sldIdLst>
        </p14:section>
        <p14:section name="Kort nyt" id="{13315871-D88A-463E-925C-EAEF4AE0688F}">
          <p14:sldIdLst>
            <p14:sldId id="2147468895"/>
            <p14:sldId id="2147468798"/>
            <p14:sldId id="2147468799"/>
            <p14:sldId id="2147468907"/>
            <p14:sldId id="2147468859"/>
          </p14:sldIdLst>
        </p14:section>
        <p14:section name="Tips" id="{8A255DC6-8268-4FBB-81B2-1F29D66C92FE}">
          <p14:sldIdLst>
            <p14:sldId id="2147468894"/>
            <p14:sldId id="2147468816"/>
            <p14:sldId id="1273"/>
          </p14:sldIdLst>
        </p14:section>
        <p14:section name="Kendte fejl" id="{BF373AF0-57C1-4B62-998F-D419FB2E666C}">
          <p14:sldIdLst>
            <p14:sldId id="2147468893"/>
            <p14:sldId id="2147468856"/>
            <p14:sldId id="2147468906"/>
            <p14:sldId id="2147468788"/>
            <p14:sldId id="1230"/>
            <p14:sldId id="2147468820"/>
            <p14:sldId id="1217"/>
            <p14:sldId id="1239"/>
            <p14:sldId id="1216"/>
          </p14:sldIdLst>
        </p14:section>
        <p14:section name="Spørgsmål og næste møde" id="{46251769-D114-44F4-8DFC-52A7C085846B}">
          <p14:sldIdLst>
            <p14:sldId id="2147468892"/>
            <p14:sldId id="359"/>
            <p14:sldId id="2147468891"/>
            <p14:sldId id="1154"/>
          </p14:sldIdLst>
        </p14:section>
        <p14:section name="Henvendt systemansvarlige" id="{5FABAF4E-A406-49A0-A9E9-F43B1A2ED12A}">
          <p14:sldIdLst>
            <p14:sldId id="1086"/>
            <p14:sldId id="2147468912"/>
            <p14:sldId id="2147468915"/>
            <p14:sldId id="2147468913"/>
          </p14:sldIdLst>
        </p14:section>
        <p14:section name="Status på driften og tak for i dag" id="{B2D31715-964B-4B52-99F2-96DCA9B417E7}">
          <p14:sldIdLst>
            <p14:sldId id="2147468890"/>
            <p14:sldId id="2147468789"/>
            <p14:sldId id="2147468790"/>
            <p14:sldId id="2147468791"/>
            <p14:sldId id="1033"/>
          </p14:sldIdLst>
        </p14:section>
      </p14:sectionLst>
    </p:ext>
    <p:ext uri="{EFAFB233-063F-42B5-8137-9DF3F51BA10A}">
      <p15:sldGuideLst xmlns:p15="http://schemas.microsoft.com/office/powerpoint/2012/main">
        <p15:guide id="1" orient="horz" pos="441">
          <p15:clr>
            <a:srgbClr val="A4A3A4"/>
          </p15:clr>
        </p15:guide>
        <p15:guide id="2" pos="2880">
          <p15:clr>
            <a:srgbClr val="A4A3A4"/>
          </p15:clr>
        </p15:guide>
        <p15:guide id="3" orient="horz" pos="162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66128E3-95DE-4A43-7932-2061B8AF29BE}" name="Aske Walther Sørensen" initials="AWS" userId="S::AWS@kombit.dk::e41c343c-2cfd-4d4f-a1ac-9d1d143c8b8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734F0D-4247-48BD-9CA0-4435EF1E6426}" v="1" dt="2024-04-11T10:49:38.292"/>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82" autoAdjust="0"/>
    <p:restoredTop sz="93817" autoAdjust="0"/>
  </p:normalViewPr>
  <p:slideViewPr>
    <p:cSldViewPr snapToGrid="0">
      <p:cViewPr varScale="1">
        <p:scale>
          <a:sx n="154" d="100"/>
          <a:sy n="154" d="100"/>
        </p:scale>
        <p:origin x="156" y="354"/>
      </p:cViewPr>
      <p:guideLst>
        <p:guide orient="horz" pos="441"/>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ke Walther Sørensen" userId="e41c343c-2cfd-4d4f-a1ac-9d1d143c8b84" providerId="ADAL" clId="{33734F0D-4247-48BD-9CA0-4435EF1E6426}"/>
    <pc:docChg chg="modSld">
      <pc:chgData name="Aske Walther Sørensen" userId="e41c343c-2cfd-4d4f-a1ac-9d1d143c8b84" providerId="ADAL" clId="{33734F0D-4247-48BD-9CA0-4435EF1E6426}" dt="2024-04-11T10:50:01.474" v="38" actId="1076"/>
      <pc:docMkLst>
        <pc:docMk/>
      </pc:docMkLst>
      <pc:sldChg chg="addSp modSp mod">
        <pc:chgData name="Aske Walther Sørensen" userId="e41c343c-2cfd-4d4f-a1ac-9d1d143c8b84" providerId="ADAL" clId="{33734F0D-4247-48BD-9CA0-4435EF1E6426}" dt="2024-04-11T10:50:01.474" v="38" actId="1076"/>
        <pc:sldMkLst>
          <pc:docMk/>
          <pc:sldMk cId="294902168" sldId="1186"/>
        </pc:sldMkLst>
        <pc:spChg chg="add mod">
          <ac:chgData name="Aske Walther Sørensen" userId="e41c343c-2cfd-4d4f-a1ac-9d1d143c8b84" providerId="ADAL" clId="{33734F0D-4247-48BD-9CA0-4435EF1E6426}" dt="2024-04-11T10:49:30.396" v="3" actId="207"/>
          <ac:spMkLst>
            <pc:docMk/>
            <pc:sldMk cId="294902168" sldId="1186"/>
            <ac:spMk id="3" creationId="{0B776A0A-C6EA-19DC-2FD2-A28ABD97199D}"/>
          </ac:spMkLst>
        </pc:spChg>
        <pc:spChg chg="add mod">
          <ac:chgData name="Aske Walther Sørensen" userId="e41c343c-2cfd-4d4f-a1ac-9d1d143c8b84" providerId="ADAL" clId="{33734F0D-4247-48BD-9CA0-4435EF1E6426}" dt="2024-04-11T10:50:01.474" v="38" actId="1076"/>
          <ac:spMkLst>
            <pc:docMk/>
            <pc:sldMk cId="294902168" sldId="1186"/>
            <ac:spMk id="7" creationId="{A609AAEC-0981-0CBB-C300-513F8A9B741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9E089B-77CC-4BA8-9BF0-764F8834123C}" type="doc">
      <dgm:prSet loTypeId="urn:microsoft.com/office/officeart/2005/8/layout/hProcess9" loCatId="process" qsTypeId="urn:microsoft.com/office/officeart/2005/8/quickstyle/simple1" qsCatId="simple" csTypeId="urn:microsoft.com/office/officeart/2005/8/colors/accent5_2" csCatId="accent5" phldr="1"/>
      <dgm:spPr/>
    </dgm:pt>
    <dgm:pt modelId="{F1DCE0F8-180A-4C63-A43A-B80C3661D1D1}">
      <dgm:prSet phldrT="[Tekst]"/>
      <dgm:spPr/>
      <dgm:t>
        <a:bodyPr/>
        <a:lstStyle/>
        <a:p>
          <a:r>
            <a:rPr lang="da-DK" b="1" dirty="0"/>
            <a:t>Uge 11</a:t>
          </a:r>
          <a:r>
            <a:rPr lang="da-DK" dirty="0"/>
            <a:t>: </a:t>
          </a:r>
        </a:p>
        <a:p>
          <a:r>
            <a:rPr lang="da-DK" dirty="0">
              <a:solidFill>
                <a:schemeClr val="accent3"/>
              </a:solidFill>
            </a:rPr>
            <a:t>- KOMBIT pilot-undervisning </a:t>
          </a:r>
        </a:p>
      </dgm:t>
    </dgm:pt>
    <dgm:pt modelId="{2A0B79C1-C7B2-4B6F-94A4-D86EBEB39097}" type="parTrans" cxnId="{A38C7B27-2A8E-4660-A723-946CD01B6713}">
      <dgm:prSet/>
      <dgm:spPr/>
      <dgm:t>
        <a:bodyPr/>
        <a:lstStyle/>
        <a:p>
          <a:endParaRPr lang="da-DK"/>
        </a:p>
      </dgm:t>
    </dgm:pt>
    <dgm:pt modelId="{8D64A627-7AF2-40AD-B4AC-BD54D51A556B}" type="sibTrans" cxnId="{A38C7B27-2A8E-4660-A723-946CD01B6713}">
      <dgm:prSet/>
      <dgm:spPr/>
      <dgm:t>
        <a:bodyPr/>
        <a:lstStyle/>
        <a:p>
          <a:endParaRPr lang="da-DK"/>
        </a:p>
      </dgm:t>
    </dgm:pt>
    <dgm:pt modelId="{A74C4115-39C2-4834-B47F-4D1C51B0E706}">
      <dgm:prSet phldrT="[Tekst]"/>
      <dgm:spPr/>
      <dgm:t>
        <a:bodyPr/>
        <a:lstStyle/>
        <a:p>
          <a:r>
            <a:rPr lang="da-DK" b="1" dirty="0"/>
            <a:t>Uge 16</a:t>
          </a:r>
          <a:r>
            <a:rPr lang="da-DK" dirty="0"/>
            <a:t>:</a:t>
          </a:r>
        </a:p>
        <a:p>
          <a:r>
            <a:rPr lang="da-DK" dirty="0"/>
            <a:t>- KOMBIT spørgetime </a:t>
          </a:r>
          <a:r>
            <a:rPr lang="da-DK" dirty="0" err="1"/>
            <a:t>eFaktura</a:t>
          </a:r>
          <a:r>
            <a:rPr lang="da-DK" dirty="0"/>
            <a:t> 6</a:t>
          </a:r>
        </a:p>
      </dgm:t>
    </dgm:pt>
    <dgm:pt modelId="{874D360D-A7AC-4102-8BBC-B39529D07B6E}" type="parTrans" cxnId="{CE0F37C2-A987-4D7D-9D6C-593D8DAEA363}">
      <dgm:prSet/>
      <dgm:spPr/>
      <dgm:t>
        <a:bodyPr/>
        <a:lstStyle/>
        <a:p>
          <a:endParaRPr lang="da-DK"/>
        </a:p>
      </dgm:t>
    </dgm:pt>
    <dgm:pt modelId="{C257A40D-F516-4841-9172-96520F8D2C09}" type="sibTrans" cxnId="{CE0F37C2-A987-4D7D-9D6C-593D8DAEA363}">
      <dgm:prSet/>
      <dgm:spPr/>
      <dgm:t>
        <a:bodyPr/>
        <a:lstStyle/>
        <a:p>
          <a:endParaRPr lang="da-DK"/>
        </a:p>
      </dgm:t>
    </dgm:pt>
    <dgm:pt modelId="{9138AF4A-A302-4044-BD2B-943A46F6AF74}">
      <dgm:prSet phldrT="[Tekst]"/>
      <dgm:spPr/>
      <dgm:t>
        <a:bodyPr/>
        <a:lstStyle/>
        <a:p>
          <a:r>
            <a:rPr lang="da-DK" b="1" dirty="0"/>
            <a:t>Uge 17-19</a:t>
          </a:r>
          <a:r>
            <a:rPr lang="da-DK" dirty="0"/>
            <a:t>:</a:t>
          </a:r>
        </a:p>
        <a:p>
          <a:r>
            <a:rPr lang="da-DK" strike="sngStrike" dirty="0"/>
            <a:t>- KOMBIT undervisning for ”1. bølge” (?)</a:t>
          </a:r>
        </a:p>
      </dgm:t>
    </dgm:pt>
    <dgm:pt modelId="{0FF89CC3-6F55-42AE-93F3-3615933A2FF7}" type="parTrans" cxnId="{B2301F59-3D90-4295-B0F8-35C4F2DAE8B9}">
      <dgm:prSet/>
      <dgm:spPr/>
      <dgm:t>
        <a:bodyPr/>
        <a:lstStyle/>
        <a:p>
          <a:endParaRPr lang="da-DK"/>
        </a:p>
      </dgm:t>
    </dgm:pt>
    <dgm:pt modelId="{2DC00AF1-C9EB-45A7-8957-C4C6AE73FC5E}" type="sibTrans" cxnId="{B2301F59-3D90-4295-B0F8-35C4F2DAE8B9}">
      <dgm:prSet/>
      <dgm:spPr/>
      <dgm:t>
        <a:bodyPr/>
        <a:lstStyle/>
        <a:p>
          <a:endParaRPr lang="da-DK"/>
        </a:p>
      </dgm:t>
    </dgm:pt>
    <dgm:pt modelId="{5C9A2907-829A-4DBA-9B7C-2344CFFEFD9C}">
      <dgm:prSet phldrT="[Tekst]"/>
      <dgm:spPr/>
      <dgm:t>
        <a:bodyPr/>
        <a:lstStyle/>
        <a:p>
          <a:r>
            <a:rPr lang="da-DK" b="1" dirty="0"/>
            <a:t>Uge 12</a:t>
          </a:r>
          <a:endParaRPr lang="da-DK" dirty="0"/>
        </a:p>
      </dgm:t>
    </dgm:pt>
    <dgm:pt modelId="{53355744-9A8F-4A70-9344-1C8B926DC1C0}" type="parTrans" cxnId="{08FEB5D0-BDDD-457A-A570-FCE0A0049AF1}">
      <dgm:prSet/>
      <dgm:spPr/>
      <dgm:t>
        <a:bodyPr/>
        <a:lstStyle/>
        <a:p>
          <a:endParaRPr lang="da-DK"/>
        </a:p>
      </dgm:t>
    </dgm:pt>
    <dgm:pt modelId="{FE61C7EE-88B9-4370-9EC1-02949A35EDE9}" type="sibTrans" cxnId="{08FEB5D0-BDDD-457A-A570-FCE0A0049AF1}">
      <dgm:prSet/>
      <dgm:spPr/>
      <dgm:t>
        <a:bodyPr/>
        <a:lstStyle/>
        <a:p>
          <a:endParaRPr lang="da-DK"/>
        </a:p>
      </dgm:t>
    </dgm:pt>
    <dgm:pt modelId="{2F3C80B2-0756-463F-B37B-1DB31D6046DB}">
      <dgm:prSet phldrT="[Tekst]"/>
      <dgm:spPr/>
      <dgm:t>
        <a:bodyPr/>
        <a:lstStyle/>
        <a:p>
          <a:r>
            <a:rPr lang="da-DK" b="1" dirty="0"/>
            <a:t>Uge 13</a:t>
          </a:r>
          <a:r>
            <a:rPr lang="da-DK" dirty="0"/>
            <a:t> </a:t>
          </a:r>
        </a:p>
      </dgm:t>
    </dgm:pt>
    <dgm:pt modelId="{D2D0801D-BC53-475E-A6A7-684E291C0815}" type="parTrans" cxnId="{EA3139E9-942D-414B-8E76-89899244198F}">
      <dgm:prSet/>
      <dgm:spPr/>
      <dgm:t>
        <a:bodyPr/>
        <a:lstStyle/>
        <a:p>
          <a:endParaRPr lang="da-DK"/>
        </a:p>
      </dgm:t>
    </dgm:pt>
    <dgm:pt modelId="{8ECE248A-551C-4703-A28D-3F56C02F7D6A}" type="sibTrans" cxnId="{EA3139E9-942D-414B-8E76-89899244198F}">
      <dgm:prSet/>
      <dgm:spPr/>
      <dgm:t>
        <a:bodyPr/>
        <a:lstStyle/>
        <a:p>
          <a:endParaRPr lang="da-DK"/>
        </a:p>
      </dgm:t>
    </dgm:pt>
    <dgm:pt modelId="{ED7AAA15-B38E-47EB-B63B-78ECAD590ACB}">
      <dgm:prSet phldrT="[Tekst]"/>
      <dgm:spPr/>
      <dgm:t>
        <a:bodyPr/>
        <a:lstStyle/>
        <a:p>
          <a:r>
            <a:rPr lang="da-DK" b="1" dirty="0"/>
            <a:t>Uge 14</a:t>
          </a:r>
          <a:r>
            <a:rPr lang="da-DK" dirty="0"/>
            <a:t>: </a:t>
          </a:r>
        </a:p>
        <a:p>
          <a:r>
            <a:rPr lang="da-DK" dirty="0"/>
            <a:t>- KOMBIT spørgetime </a:t>
          </a:r>
          <a:r>
            <a:rPr lang="da-DK" dirty="0" err="1"/>
            <a:t>eFaktura</a:t>
          </a:r>
          <a:r>
            <a:rPr lang="da-DK" dirty="0"/>
            <a:t> 4</a:t>
          </a:r>
        </a:p>
      </dgm:t>
    </dgm:pt>
    <dgm:pt modelId="{DD72977E-62A0-4DB7-A568-2A83F58152E2}" type="parTrans" cxnId="{D3B93BA4-18EA-448E-B2D4-BC3AAAA1E991}">
      <dgm:prSet/>
      <dgm:spPr/>
      <dgm:t>
        <a:bodyPr/>
        <a:lstStyle/>
        <a:p>
          <a:endParaRPr lang="da-DK"/>
        </a:p>
      </dgm:t>
    </dgm:pt>
    <dgm:pt modelId="{8F3AB064-AB85-4592-9095-B301CF897546}" type="sibTrans" cxnId="{D3B93BA4-18EA-448E-B2D4-BC3AAAA1E991}">
      <dgm:prSet/>
      <dgm:spPr/>
      <dgm:t>
        <a:bodyPr/>
        <a:lstStyle/>
        <a:p>
          <a:endParaRPr lang="da-DK"/>
        </a:p>
      </dgm:t>
    </dgm:pt>
    <dgm:pt modelId="{C974B71C-DC65-40B0-808B-534FA499DCF6}">
      <dgm:prSet phldrT="[Tekst]"/>
      <dgm:spPr/>
      <dgm:t>
        <a:bodyPr/>
        <a:lstStyle/>
        <a:p>
          <a:r>
            <a:rPr lang="da-DK" b="1" dirty="0"/>
            <a:t>Uge 15:</a:t>
          </a:r>
        </a:p>
        <a:p>
          <a:r>
            <a:rPr lang="da-DK" dirty="0"/>
            <a:t>- KOMBIT spørgetime </a:t>
          </a:r>
          <a:r>
            <a:rPr lang="da-DK" dirty="0" err="1"/>
            <a:t>eFaktura</a:t>
          </a:r>
          <a:r>
            <a:rPr lang="da-DK" dirty="0"/>
            <a:t> 5</a:t>
          </a:r>
          <a:endParaRPr lang="da-DK" b="1" dirty="0"/>
        </a:p>
      </dgm:t>
    </dgm:pt>
    <dgm:pt modelId="{14B4857B-4411-4205-A470-083E64B73338}" type="parTrans" cxnId="{34D9305B-5A41-4275-85AD-A8DDDA70A710}">
      <dgm:prSet/>
      <dgm:spPr/>
      <dgm:t>
        <a:bodyPr/>
        <a:lstStyle/>
        <a:p>
          <a:endParaRPr lang="da-DK"/>
        </a:p>
      </dgm:t>
    </dgm:pt>
    <dgm:pt modelId="{A4A9050E-D778-420A-86B9-CDBCE1DF46F1}" type="sibTrans" cxnId="{34D9305B-5A41-4275-85AD-A8DDDA70A710}">
      <dgm:prSet/>
      <dgm:spPr/>
      <dgm:t>
        <a:bodyPr/>
        <a:lstStyle/>
        <a:p>
          <a:endParaRPr lang="da-DK"/>
        </a:p>
      </dgm:t>
    </dgm:pt>
    <dgm:pt modelId="{A755051C-127E-474D-B2B0-78604D53C944}" type="pres">
      <dgm:prSet presAssocID="{319E089B-77CC-4BA8-9BF0-764F8834123C}" presName="CompostProcess" presStyleCnt="0">
        <dgm:presLayoutVars>
          <dgm:dir/>
          <dgm:resizeHandles val="exact"/>
        </dgm:presLayoutVars>
      </dgm:prSet>
      <dgm:spPr/>
    </dgm:pt>
    <dgm:pt modelId="{42950A7B-D6AC-4B48-80D8-4335BB0EA477}" type="pres">
      <dgm:prSet presAssocID="{319E089B-77CC-4BA8-9BF0-764F8834123C}" presName="arrow" presStyleLbl="bgShp" presStyleIdx="0" presStyleCnt="1"/>
      <dgm:spPr/>
    </dgm:pt>
    <dgm:pt modelId="{9CCA8829-F56E-47DF-9C06-B65D63C9C850}" type="pres">
      <dgm:prSet presAssocID="{319E089B-77CC-4BA8-9BF0-764F8834123C}" presName="linearProcess" presStyleCnt="0"/>
      <dgm:spPr/>
    </dgm:pt>
    <dgm:pt modelId="{CD02EE75-44EA-444C-B2EF-B5366DAE40FC}" type="pres">
      <dgm:prSet presAssocID="{F1DCE0F8-180A-4C63-A43A-B80C3661D1D1}" presName="textNode" presStyleLbl="node1" presStyleIdx="0" presStyleCnt="7">
        <dgm:presLayoutVars>
          <dgm:bulletEnabled val="1"/>
        </dgm:presLayoutVars>
      </dgm:prSet>
      <dgm:spPr/>
    </dgm:pt>
    <dgm:pt modelId="{9486DF48-3841-4F83-AFBF-A72773EF29B4}" type="pres">
      <dgm:prSet presAssocID="{8D64A627-7AF2-40AD-B4AC-BD54D51A556B}" presName="sibTrans" presStyleCnt="0"/>
      <dgm:spPr/>
    </dgm:pt>
    <dgm:pt modelId="{ED807F37-1256-47D5-A184-BCF32AE6BAE7}" type="pres">
      <dgm:prSet presAssocID="{5C9A2907-829A-4DBA-9B7C-2344CFFEFD9C}" presName="textNode" presStyleLbl="node1" presStyleIdx="1" presStyleCnt="7">
        <dgm:presLayoutVars>
          <dgm:bulletEnabled val="1"/>
        </dgm:presLayoutVars>
      </dgm:prSet>
      <dgm:spPr/>
    </dgm:pt>
    <dgm:pt modelId="{BB20B36F-081E-44AC-99E6-A4B2CD3BF087}" type="pres">
      <dgm:prSet presAssocID="{FE61C7EE-88B9-4370-9EC1-02949A35EDE9}" presName="sibTrans" presStyleCnt="0"/>
      <dgm:spPr/>
    </dgm:pt>
    <dgm:pt modelId="{61192DBF-989D-4769-B941-0EA370C4E2C4}" type="pres">
      <dgm:prSet presAssocID="{2F3C80B2-0756-463F-B37B-1DB31D6046DB}" presName="textNode" presStyleLbl="node1" presStyleIdx="2" presStyleCnt="7">
        <dgm:presLayoutVars>
          <dgm:bulletEnabled val="1"/>
        </dgm:presLayoutVars>
      </dgm:prSet>
      <dgm:spPr/>
    </dgm:pt>
    <dgm:pt modelId="{3CA01F56-43AA-4601-90C8-961E6E5AB2AA}" type="pres">
      <dgm:prSet presAssocID="{8ECE248A-551C-4703-A28D-3F56C02F7D6A}" presName="sibTrans" presStyleCnt="0"/>
      <dgm:spPr/>
    </dgm:pt>
    <dgm:pt modelId="{FD6B000E-F011-42AC-9610-B7C2DFFEEA96}" type="pres">
      <dgm:prSet presAssocID="{ED7AAA15-B38E-47EB-B63B-78ECAD590ACB}" presName="textNode" presStyleLbl="node1" presStyleIdx="3" presStyleCnt="7">
        <dgm:presLayoutVars>
          <dgm:bulletEnabled val="1"/>
        </dgm:presLayoutVars>
      </dgm:prSet>
      <dgm:spPr/>
    </dgm:pt>
    <dgm:pt modelId="{216C2023-A6C2-4677-85BA-43E633ADD0F7}" type="pres">
      <dgm:prSet presAssocID="{8F3AB064-AB85-4592-9095-B301CF897546}" presName="sibTrans" presStyleCnt="0"/>
      <dgm:spPr/>
    </dgm:pt>
    <dgm:pt modelId="{6AB48C77-B824-441C-874D-7CD1FDB19991}" type="pres">
      <dgm:prSet presAssocID="{C974B71C-DC65-40B0-808B-534FA499DCF6}" presName="textNode" presStyleLbl="node1" presStyleIdx="4" presStyleCnt="7">
        <dgm:presLayoutVars>
          <dgm:bulletEnabled val="1"/>
        </dgm:presLayoutVars>
      </dgm:prSet>
      <dgm:spPr/>
    </dgm:pt>
    <dgm:pt modelId="{D7BF67BD-37BE-4701-8745-4379B41976D6}" type="pres">
      <dgm:prSet presAssocID="{A4A9050E-D778-420A-86B9-CDBCE1DF46F1}" presName="sibTrans" presStyleCnt="0"/>
      <dgm:spPr/>
    </dgm:pt>
    <dgm:pt modelId="{84696BB9-3598-4612-AE58-F371E52BAB90}" type="pres">
      <dgm:prSet presAssocID="{A74C4115-39C2-4834-B47F-4D1C51B0E706}" presName="textNode" presStyleLbl="node1" presStyleIdx="5" presStyleCnt="7">
        <dgm:presLayoutVars>
          <dgm:bulletEnabled val="1"/>
        </dgm:presLayoutVars>
      </dgm:prSet>
      <dgm:spPr/>
    </dgm:pt>
    <dgm:pt modelId="{88E6BA11-D1AA-4EAD-8467-4E5896F28F52}" type="pres">
      <dgm:prSet presAssocID="{C257A40D-F516-4841-9172-96520F8D2C09}" presName="sibTrans" presStyleCnt="0"/>
      <dgm:spPr/>
    </dgm:pt>
    <dgm:pt modelId="{1FCFCD65-1F25-47EA-9776-F0CFD5E3F28E}" type="pres">
      <dgm:prSet presAssocID="{9138AF4A-A302-4044-BD2B-943A46F6AF74}" presName="textNode" presStyleLbl="node1" presStyleIdx="6" presStyleCnt="7">
        <dgm:presLayoutVars>
          <dgm:bulletEnabled val="1"/>
        </dgm:presLayoutVars>
      </dgm:prSet>
      <dgm:spPr/>
    </dgm:pt>
  </dgm:ptLst>
  <dgm:cxnLst>
    <dgm:cxn modelId="{E0AE2A24-96D3-44F9-BE64-8923821EDDB1}" type="presOf" srcId="{C974B71C-DC65-40B0-808B-534FA499DCF6}" destId="{6AB48C77-B824-441C-874D-7CD1FDB19991}" srcOrd="0" destOrd="0" presId="urn:microsoft.com/office/officeart/2005/8/layout/hProcess9"/>
    <dgm:cxn modelId="{A38C7B27-2A8E-4660-A723-946CD01B6713}" srcId="{319E089B-77CC-4BA8-9BF0-764F8834123C}" destId="{F1DCE0F8-180A-4C63-A43A-B80C3661D1D1}" srcOrd="0" destOrd="0" parTransId="{2A0B79C1-C7B2-4B6F-94A4-D86EBEB39097}" sibTransId="{8D64A627-7AF2-40AD-B4AC-BD54D51A556B}"/>
    <dgm:cxn modelId="{8EC9C93A-AF55-4E4F-B404-678E51276258}" type="presOf" srcId="{2F3C80B2-0756-463F-B37B-1DB31D6046DB}" destId="{61192DBF-989D-4769-B941-0EA370C4E2C4}" srcOrd="0" destOrd="0" presId="urn:microsoft.com/office/officeart/2005/8/layout/hProcess9"/>
    <dgm:cxn modelId="{34D9305B-5A41-4275-85AD-A8DDDA70A710}" srcId="{319E089B-77CC-4BA8-9BF0-764F8834123C}" destId="{C974B71C-DC65-40B0-808B-534FA499DCF6}" srcOrd="4" destOrd="0" parTransId="{14B4857B-4411-4205-A470-083E64B73338}" sibTransId="{A4A9050E-D778-420A-86B9-CDBCE1DF46F1}"/>
    <dgm:cxn modelId="{DCB5E16C-E9C3-4E00-B98D-236144BB3087}" type="presOf" srcId="{319E089B-77CC-4BA8-9BF0-764F8834123C}" destId="{A755051C-127E-474D-B2B0-78604D53C944}" srcOrd="0" destOrd="0" presId="urn:microsoft.com/office/officeart/2005/8/layout/hProcess9"/>
    <dgm:cxn modelId="{5B4E7C76-3455-4E71-9D30-93EA9EFD82FD}" type="presOf" srcId="{F1DCE0F8-180A-4C63-A43A-B80C3661D1D1}" destId="{CD02EE75-44EA-444C-B2EF-B5366DAE40FC}" srcOrd="0" destOrd="0" presId="urn:microsoft.com/office/officeart/2005/8/layout/hProcess9"/>
    <dgm:cxn modelId="{B2301F59-3D90-4295-B0F8-35C4F2DAE8B9}" srcId="{319E089B-77CC-4BA8-9BF0-764F8834123C}" destId="{9138AF4A-A302-4044-BD2B-943A46F6AF74}" srcOrd="6" destOrd="0" parTransId="{0FF89CC3-6F55-42AE-93F3-3615933A2FF7}" sibTransId="{2DC00AF1-C9EB-45A7-8957-C4C6AE73FC5E}"/>
    <dgm:cxn modelId="{CF607F7E-E055-4A53-8613-3FDC83E8C99C}" type="presOf" srcId="{ED7AAA15-B38E-47EB-B63B-78ECAD590ACB}" destId="{FD6B000E-F011-42AC-9610-B7C2DFFEEA96}" srcOrd="0" destOrd="0" presId="urn:microsoft.com/office/officeart/2005/8/layout/hProcess9"/>
    <dgm:cxn modelId="{5AC69996-EC49-41B0-AC24-A7165CB14CA2}" type="presOf" srcId="{A74C4115-39C2-4834-B47F-4D1C51B0E706}" destId="{84696BB9-3598-4612-AE58-F371E52BAB90}" srcOrd="0" destOrd="0" presId="urn:microsoft.com/office/officeart/2005/8/layout/hProcess9"/>
    <dgm:cxn modelId="{D3B93BA4-18EA-448E-B2D4-BC3AAAA1E991}" srcId="{319E089B-77CC-4BA8-9BF0-764F8834123C}" destId="{ED7AAA15-B38E-47EB-B63B-78ECAD590ACB}" srcOrd="3" destOrd="0" parTransId="{DD72977E-62A0-4DB7-A568-2A83F58152E2}" sibTransId="{8F3AB064-AB85-4592-9095-B301CF897546}"/>
    <dgm:cxn modelId="{CE0F37C2-A987-4D7D-9D6C-593D8DAEA363}" srcId="{319E089B-77CC-4BA8-9BF0-764F8834123C}" destId="{A74C4115-39C2-4834-B47F-4D1C51B0E706}" srcOrd="5" destOrd="0" parTransId="{874D360D-A7AC-4102-8BBC-B39529D07B6E}" sibTransId="{C257A40D-F516-4841-9172-96520F8D2C09}"/>
    <dgm:cxn modelId="{08FEB5D0-BDDD-457A-A570-FCE0A0049AF1}" srcId="{319E089B-77CC-4BA8-9BF0-764F8834123C}" destId="{5C9A2907-829A-4DBA-9B7C-2344CFFEFD9C}" srcOrd="1" destOrd="0" parTransId="{53355744-9A8F-4A70-9344-1C8B926DC1C0}" sibTransId="{FE61C7EE-88B9-4370-9EC1-02949A35EDE9}"/>
    <dgm:cxn modelId="{D608A9D5-CE75-416D-B465-21BF0CE684DD}" type="presOf" srcId="{5C9A2907-829A-4DBA-9B7C-2344CFFEFD9C}" destId="{ED807F37-1256-47D5-A184-BCF32AE6BAE7}" srcOrd="0" destOrd="0" presId="urn:microsoft.com/office/officeart/2005/8/layout/hProcess9"/>
    <dgm:cxn modelId="{EA3139E9-942D-414B-8E76-89899244198F}" srcId="{319E089B-77CC-4BA8-9BF0-764F8834123C}" destId="{2F3C80B2-0756-463F-B37B-1DB31D6046DB}" srcOrd="2" destOrd="0" parTransId="{D2D0801D-BC53-475E-A6A7-684E291C0815}" sibTransId="{8ECE248A-551C-4703-A28D-3F56C02F7D6A}"/>
    <dgm:cxn modelId="{B9F618F8-8B6D-439B-B260-77A29E2EA215}" type="presOf" srcId="{9138AF4A-A302-4044-BD2B-943A46F6AF74}" destId="{1FCFCD65-1F25-47EA-9776-F0CFD5E3F28E}" srcOrd="0" destOrd="0" presId="urn:microsoft.com/office/officeart/2005/8/layout/hProcess9"/>
    <dgm:cxn modelId="{1BF3AB39-F0C4-4A22-B422-7E5E4751E231}" type="presParOf" srcId="{A755051C-127E-474D-B2B0-78604D53C944}" destId="{42950A7B-D6AC-4B48-80D8-4335BB0EA477}" srcOrd="0" destOrd="0" presId="urn:microsoft.com/office/officeart/2005/8/layout/hProcess9"/>
    <dgm:cxn modelId="{77FFCF4A-985C-401D-AC4A-AD0DB92A5353}" type="presParOf" srcId="{A755051C-127E-474D-B2B0-78604D53C944}" destId="{9CCA8829-F56E-47DF-9C06-B65D63C9C850}" srcOrd="1" destOrd="0" presId="urn:microsoft.com/office/officeart/2005/8/layout/hProcess9"/>
    <dgm:cxn modelId="{A79E0EAD-90D9-4E16-9E8C-49F8E7D26DCD}" type="presParOf" srcId="{9CCA8829-F56E-47DF-9C06-B65D63C9C850}" destId="{CD02EE75-44EA-444C-B2EF-B5366DAE40FC}" srcOrd="0" destOrd="0" presId="urn:microsoft.com/office/officeart/2005/8/layout/hProcess9"/>
    <dgm:cxn modelId="{79670EC4-9011-4C99-9984-E23C07C69246}" type="presParOf" srcId="{9CCA8829-F56E-47DF-9C06-B65D63C9C850}" destId="{9486DF48-3841-4F83-AFBF-A72773EF29B4}" srcOrd="1" destOrd="0" presId="urn:microsoft.com/office/officeart/2005/8/layout/hProcess9"/>
    <dgm:cxn modelId="{56C9E5A0-05D9-478A-8E76-955CE7FCA069}" type="presParOf" srcId="{9CCA8829-F56E-47DF-9C06-B65D63C9C850}" destId="{ED807F37-1256-47D5-A184-BCF32AE6BAE7}" srcOrd="2" destOrd="0" presId="urn:microsoft.com/office/officeart/2005/8/layout/hProcess9"/>
    <dgm:cxn modelId="{2539A151-7368-4DB0-B0CB-34C19C35CA1F}" type="presParOf" srcId="{9CCA8829-F56E-47DF-9C06-B65D63C9C850}" destId="{BB20B36F-081E-44AC-99E6-A4B2CD3BF087}" srcOrd="3" destOrd="0" presId="urn:microsoft.com/office/officeart/2005/8/layout/hProcess9"/>
    <dgm:cxn modelId="{51D66C31-A598-4A2C-9AB9-72CBD3454F0E}" type="presParOf" srcId="{9CCA8829-F56E-47DF-9C06-B65D63C9C850}" destId="{61192DBF-989D-4769-B941-0EA370C4E2C4}" srcOrd="4" destOrd="0" presId="urn:microsoft.com/office/officeart/2005/8/layout/hProcess9"/>
    <dgm:cxn modelId="{EDC8C2F7-C1FD-4F2D-B7F3-1CDEE1DB97BA}" type="presParOf" srcId="{9CCA8829-F56E-47DF-9C06-B65D63C9C850}" destId="{3CA01F56-43AA-4601-90C8-961E6E5AB2AA}" srcOrd="5" destOrd="0" presId="urn:microsoft.com/office/officeart/2005/8/layout/hProcess9"/>
    <dgm:cxn modelId="{47469954-6CC0-47A1-A7A7-C1BAE58185F6}" type="presParOf" srcId="{9CCA8829-F56E-47DF-9C06-B65D63C9C850}" destId="{FD6B000E-F011-42AC-9610-B7C2DFFEEA96}" srcOrd="6" destOrd="0" presId="urn:microsoft.com/office/officeart/2005/8/layout/hProcess9"/>
    <dgm:cxn modelId="{F32B921C-B9B4-478B-8B58-E0A16ED4A753}" type="presParOf" srcId="{9CCA8829-F56E-47DF-9C06-B65D63C9C850}" destId="{216C2023-A6C2-4677-85BA-43E633ADD0F7}" srcOrd="7" destOrd="0" presId="urn:microsoft.com/office/officeart/2005/8/layout/hProcess9"/>
    <dgm:cxn modelId="{E6841693-8A3E-4B08-B70D-0338B9419258}" type="presParOf" srcId="{9CCA8829-F56E-47DF-9C06-B65D63C9C850}" destId="{6AB48C77-B824-441C-874D-7CD1FDB19991}" srcOrd="8" destOrd="0" presId="urn:microsoft.com/office/officeart/2005/8/layout/hProcess9"/>
    <dgm:cxn modelId="{2CFB3891-BAA6-450A-AE86-7F6902E01223}" type="presParOf" srcId="{9CCA8829-F56E-47DF-9C06-B65D63C9C850}" destId="{D7BF67BD-37BE-4701-8745-4379B41976D6}" srcOrd="9" destOrd="0" presId="urn:microsoft.com/office/officeart/2005/8/layout/hProcess9"/>
    <dgm:cxn modelId="{38CFD2F4-5809-4B71-9F29-2BDF1065B60F}" type="presParOf" srcId="{9CCA8829-F56E-47DF-9C06-B65D63C9C850}" destId="{84696BB9-3598-4612-AE58-F371E52BAB90}" srcOrd="10" destOrd="0" presId="urn:microsoft.com/office/officeart/2005/8/layout/hProcess9"/>
    <dgm:cxn modelId="{EFE50F7A-DCDB-4963-BF14-167C9063F765}" type="presParOf" srcId="{9CCA8829-F56E-47DF-9C06-B65D63C9C850}" destId="{88E6BA11-D1AA-4EAD-8467-4E5896F28F52}" srcOrd="11" destOrd="0" presId="urn:microsoft.com/office/officeart/2005/8/layout/hProcess9"/>
    <dgm:cxn modelId="{1C4267DD-E83E-4C68-897E-4B51B9D15FD2}" type="presParOf" srcId="{9CCA8829-F56E-47DF-9C06-B65D63C9C850}" destId="{1FCFCD65-1F25-47EA-9776-F0CFD5E3F28E}" srcOrd="1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950A7B-D6AC-4B48-80D8-4335BB0EA477}">
      <dsp:nvSpPr>
        <dsp:cNvPr id="0" name=""/>
        <dsp:cNvSpPr/>
      </dsp:nvSpPr>
      <dsp:spPr>
        <a:xfrm>
          <a:off x="685799" y="0"/>
          <a:ext cx="7772400" cy="4603750"/>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02EE75-44EA-444C-B2EF-B5366DAE40FC}">
      <dsp:nvSpPr>
        <dsp:cNvPr id="0" name=""/>
        <dsp:cNvSpPr/>
      </dsp:nvSpPr>
      <dsp:spPr>
        <a:xfrm>
          <a:off x="781" y="1381124"/>
          <a:ext cx="1252388" cy="1841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a-DK" sz="1500" b="1" kern="1200" dirty="0"/>
            <a:t>Uge 11</a:t>
          </a:r>
          <a:r>
            <a:rPr lang="da-DK" sz="1500" kern="1200" dirty="0"/>
            <a:t>: </a:t>
          </a:r>
        </a:p>
        <a:p>
          <a:pPr marL="0" lvl="0" indent="0" algn="ctr" defTabSz="666750">
            <a:lnSpc>
              <a:spcPct val="90000"/>
            </a:lnSpc>
            <a:spcBef>
              <a:spcPct val="0"/>
            </a:spcBef>
            <a:spcAft>
              <a:spcPct val="35000"/>
            </a:spcAft>
            <a:buNone/>
          </a:pPr>
          <a:r>
            <a:rPr lang="da-DK" sz="1500" kern="1200" dirty="0">
              <a:solidFill>
                <a:schemeClr val="accent3"/>
              </a:solidFill>
            </a:rPr>
            <a:t>- KOMBIT pilot-undervisning </a:t>
          </a:r>
        </a:p>
      </dsp:txBody>
      <dsp:txXfrm>
        <a:off x="61918" y="1442261"/>
        <a:ext cx="1130114" cy="1719226"/>
      </dsp:txXfrm>
    </dsp:sp>
    <dsp:sp modelId="{ED807F37-1256-47D5-A184-BCF32AE6BAE7}">
      <dsp:nvSpPr>
        <dsp:cNvPr id="0" name=""/>
        <dsp:cNvSpPr/>
      </dsp:nvSpPr>
      <dsp:spPr>
        <a:xfrm>
          <a:off x="1315789" y="1381124"/>
          <a:ext cx="1252388" cy="1841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a-DK" sz="1500" b="1" kern="1200" dirty="0"/>
            <a:t>Uge 12</a:t>
          </a:r>
          <a:endParaRPr lang="da-DK" sz="1500" kern="1200" dirty="0"/>
        </a:p>
      </dsp:txBody>
      <dsp:txXfrm>
        <a:off x="1376926" y="1442261"/>
        <a:ext cx="1130114" cy="1719226"/>
      </dsp:txXfrm>
    </dsp:sp>
    <dsp:sp modelId="{61192DBF-989D-4769-B941-0EA370C4E2C4}">
      <dsp:nvSpPr>
        <dsp:cNvPr id="0" name=""/>
        <dsp:cNvSpPr/>
      </dsp:nvSpPr>
      <dsp:spPr>
        <a:xfrm>
          <a:off x="2630797" y="1381124"/>
          <a:ext cx="1252388" cy="1841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a-DK" sz="1500" b="1" kern="1200" dirty="0"/>
            <a:t>Uge 13</a:t>
          </a:r>
          <a:r>
            <a:rPr lang="da-DK" sz="1500" kern="1200" dirty="0"/>
            <a:t> </a:t>
          </a:r>
        </a:p>
      </dsp:txBody>
      <dsp:txXfrm>
        <a:off x="2691934" y="1442261"/>
        <a:ext cx="1130114" cy="1719226"/>
      </dsp:txXfrm>
    </dsp:sp>
    <dsp:sp modelId="{FD6B000E-F011-42AC-9610-B7C2DFFEEA96}">
      <dsp:nvSpPr>
        <dsp:cNvPr id="0" name=""/>
        <dsp:cNvSpPr/>
      </dsp:nvSpPr>
      <dsp:spPr>
        <a:xfrm>
          <a:off x="3945805" y="1381124"/>
          <a:ext cx="1252388" cy="1841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a-DK" sz="1500" b="1" kern="1200" dirty="0"/>
            <a:t>Uge 14</a:t>
          </a:r>
          <a:r>
            <a:rPr lang="da-DK" sz="1500" kern="1200" dirty="0"/>
            <a:t>: </a:t>
          </a:r>
        </a:p>
        <a:p>
          <a:pPr marL="0" lvl="0" indent="0" algn="ctr" defTabSz="666750">
            <a:lnSpc>
              <a:spcPct val="90000"/>
            </a:lnSpc>
            <a:spcBef>
              <a:spcPct val="0"/>
            </a:spcBef>
            <a:spcAft>
              <a:spcPct val="35000"/>
            </a:spcAft>
            <a:buNone/>
          </a:pPr>
          <a:r>
            <a:rPr lang="da-DK" sz="1500" kern="1200" dirty="0"/>
            <a:t>- KOMBIT spørgetime </a:t>
          </a:r>
          <a:r>
            <a:rPr lang="da-DK" sz="1500" kern="1200" dirty="0" err="1"/>
            <a:t>eFaktura</a:t>
          </a:r>
          <a:r>
            <a:rPr lang="da-DK" sz="1500" kern="1200" dirty="0"/>
            <a:t> 4</a:t>
          </a:r>
        </a:p>
      </dsp:txBody>
      <dsp:txXfrm>
        <a:off x="4006942" y="1442261"/>
        <a:ext cx="1130114" cy="1719226"/>
      </dsp:txXfrm>
    </dsp:sp>
    <dsp:sp modelId="{6AB48C77-B824-441C-874D-7CD1FDB19991}">
      <dsp:nvSpPr>
        <dsp:cNvPr id="0" name=""/>
        <dsp:cNvSpPr/>
      </dsp:nvSpPr>
      <dsp:spPr>
        <a:xfrm>
          <a:off x="5260813" y="1381124"/>
          <a:ext cx="1252388" cy="1841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a-DK" sz="1500" b="1" kern="1200" dirty="0"/>
            <a:t>Uge 15:</a:t>
          </a:r>
        </a:p>
        <a:p>
          <a:pPr marL="0" lvl="0" indent="0" algn="ctr" defTabSz="666750">
            <a:lnSpc>
              <a:spcPct val="90000"/>
            </a:lnSpc>
            <a:spcBef>
              <a:spcPct val="0"/>
            </a:spcBef>
            <a:spcAft>
              <a:spcPct val="35000"/>
            </a:spcAft>
            <a:buNone/>
          </a:pPr>
          <a:r>
            <a:rPr lang="da-DK" sz="1500" kern="1200" dirty="0"/>
            <a:t>- KOMBIT spørgetime </a:t>
          </a:r>
          <a:r>
            <a:rPr lang="da-DK" sz="1500" kern="1200" dirty="0" err="1"/>
            <a:t>eFaktura</a:t>
          </a:r>
          <a:r>
            <a:rPr lang="da-DK" sz="1500" kern="1200" dirty="0"/>
            <a:t> 5</a:t>
          </a:r>
          <a:endParaRPr lang="da-DK" sz="1500" b="1" kern="1200" dirty="0"/>
        </a:p>
      </dsp:txBody>
      <dsp:txXfrm>
        <a:off x="5321950" y="1442261"/>
        <a:ext cx="1130114" cy="1719226"/>
      </dsp:txXfrm>
    </dsp:sp>
    <dsp:sp modelId="{84696BB9-3598-4612-AE58-F371E52BAB90}">
      <dsp:nvSpPr>
        <dsp:cNvPr id="0" name=""/>
        <dsp:cNvSpPr/>
      </dsp:nvSpPr>
      <dsp:spPr>
        <a:xfrm>
          <a:off x="6575821" y="1381124"/>
          <a:ext cx="1252388" cy="1841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a-DK" sz="1500" b="1" kern="1200" dirty="0"/>
            <a:t>Uge 16</a:t>
          </a:r>
          <a:r>
            <a:rPr lang="da-DK" sz="1500" kern="1200" dirty="0"/>
            <a:t>:</a:t>
          </a:r>
        </a:p>
        <a:p>
          <a:pPr marL="0" lvl="0" indent="0" algn="ctr" defTabSz="666750">
            <a:lnSpc>
              <a:spcPct val="90000"/>
            </a:lnSpc>
            <a:spcBef>
              <a:spcPct val="0"/>
            </a:spcBef>
            <a:spcAft>
              <a:spcPct val="35000"/>
            </a:spcAft>
            <a:buNone/>
          </a:pPr>
          <a:r>
            <a:rPr lang="da-DK" sz="1500" kern="1200" dirty="0"/>
            <a:t>- KOMBIT spørgetime </a:t>
          </a:r>
          <a:r>
            <a:rPr lang="da-DK" sz="1500" kern="1200" dirty="0" err="1"/>
            <a:t>eFaktura</a:t>
          </a:r>
          <a:r>
            <a:rPr lang="da-DK" sz="1500" kern="1200" dirty="0"/>
            <a:t> 6</a:t>
          </a:r>
        </a:p>
      </dsp:txBody>
      <dsp:txXfrm>
        <a:off x="6636958" y="1442261"/>
        <a:ext cx="1130114" cy="1719226"/>
      </dsp:txXfrm>
    </dsp:sp>
    <dsp:sp modelId="{1FCFCD65-1F25-47EA-9776-F0CFD5E3F28E}">
      <dsp:nvSpPr>
        <dsp:cNvPr id="0" name=""/>
        <dsp:cNvSpPr/>
      </dsp:nvSpPr>
      <dsp:spPr>
        <a:xfrm>
          <a:off x="7890829" y="1381124"/>
          <a:ext cx="1252388" cy="184150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da-DK" sz="1500" b="1" kern="1200" dirty="0"/>
            <a:t>Uge 17-19</a:t>
          </a:r>
          <a:r>
            <a:rPr lang="da-DK" sz="1500" kern="1200" dirty="0"/>
            <a:t>:</a:t>
          </a:r>
        </a:p>
        <a:p>
          <a:pPr marL="0" lvl="0" indent="0" algn="ctr" defTabSz="666750">
            <a:lnSpc>
              <a:spcPct val="90000"/>
            </a:lnSpc>
            <a:spcBef>
              <a:spcPct val="0"/>
            </a:spcBef>
            <a:spcAft>
              <a:spcPct val="35000"/>
            </a:spcAft>
            <a:buNone/>
          </a:pPr>
          <a:r>
            <a:rPr lang="da-DK" sz="1500" strike="sngStrike" kern="1200" dirty="0"/>
            <a:t>- KOMBIT undervisning for ”1. bølge” (?)</a:t>
          </a:r>
        </a:p>
      </dsp:txBody>
      <dsp:txXfrm>
        <a:off x="7951966" y="1442261"/>
        <a:ext cx="1130114" cy="171922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0E01D-E573-4D87-8487-196458F1CB83}" type="datetimeFigureOut">
              <a:rPr lang="da-DK" smtClean="0"/>
              <a:t>11-04-2024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610A2-E41B-495E-9914-70CA1250CBEE}" type="slidenum">
              <a:rPr lang="da-DK" smtClean="0"/>
              <a:t>‹nr.›</a:t>
            </a:fld>
            <a:endParaRPr lang="da-DK"/>
          </a:p>
        </p:txBody>
      </p:sp>
    </p:spTree>
    <p:extLst>
      <p:ext uri="{BB962C8B-B14F-4D97-AF65-F5344CB8AC3E}">
        <p14:creationId xmlns:p14="http://schemas.microsoft.com/office/powerpoint/2010/main" val="354469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C0EA5116-B3B6-4125-A8F8-20DA82E2C2F0}" type="slidenum">
              <a:rPr lang="da-DK" smtClean="0"/>
              <a:t>2</a:t>
            </a:fld>
            <a:endParaRPr lang="da-DK"/>
          </a:p>
        </p:txBody>
      </p:sp>
    </p:spTree>
    <p:extLst>
      <p:ext uri="{BB962C8B-B14F-4D97-AF65-F5344CB8AC3E}">
        <p14:creationId xmlns:p14="http://schemas.microsoft.com/office/powerpoint/2010/main" val="29446893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Forside 3">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tx1"/>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9" name="Pladsholder til tekst 6">
            <a:extLst>
              <a:ext uri="{FF2B5EF4-FFF2-40B4-BE49-F238E27FC236}">
                <a16:creationId xmlns:a16="http://schemas.microsoft.com/office/drawing/2014/main" id="{8ECC06A8-D032-5014-F9A2-748351BB8C88}"/>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2C59C273-8F97-8FCF-65FE-26C9B203B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052281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Overskrift + tekst + billede (venstre)">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5148262" y="555625"/>
            <a:ext cx="352742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6"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5148277" y="339726"/>
            <a:ext cx="3528179"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1495255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Overskrift + tekst + billede (bund)">
    <p:bg>
      <p:bgPr>
        <a:solidFill>
          <a:schemeClr val="bg1"/>
        </a:solidFill>
        <a:effectLst/>
      </p:bgPr>
    </p:bg>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0" y="2571750"/>
            <a:ext cx="9144000" cy="2571750"/>
          </a:xfrm>
        </p:spPr>
        <p:txBody>
          <a:bodyPr>
            <a:normAutofit/>
          </a:bodyPr>
          <a:lstStyle>
            <a:lvl1pPr marL="0" indent="0" algn="ctr">
              <a:buFont typeface="Arial" panose="020B0604020202020204" pitchFamily="34" charset="0"/>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1009650" y="951222"/>
            <a:ext cx="2991910" cy="1116472"/>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51222"/>
            <a:ext cx="3564819" cy="1116471"/>
          </a:xfrm>
        </p:spPr>
        <p:txBody>
          <a:bodyPr/>
          <a:lstStyle>
            <a:lvl1pPr marL="0" indent="0">
              <a:buNone/>
              <a:defRPr sz="1000">
                <a:latin typeface="Neue Haas Grotesk Text Pro" panose="020B0504020202020204" pitchFamily="34" charset="77"/>
              </a:defRPr>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5" name="Pladsholder til tekst 6">
            <a:extLst>
              <a:ext uri="{FF2B5EF4-FFF2-40B4-BE49-F238E27FC236}">
                <a16:creationId xmlns:a16="http://schemas.microsoft.com/office/drawing/2014/main" id="{29B2FAC6-BF26-045F-8DCE-F4BFC0851276}"/>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7" name="Tekstfelt 6">
            <a:extLst>
              <a:ext uri="{FF2B5EF4-FFF2-40B4-BE49-F238E27FC236}">
                <a16:creationId xmlns:a16="http://schemas.microsoft.com/office/drawing/2014/main" id="{1F27B77A-47CB-1461-047F-56640092E97C}"/>
              </a:ext>
            </a:extLst>
          </p:cNvPr>
          <p:cNvSpPr txBox="1"/>
          <p:nvPr/>
        </p:nvSpPr>
        <p:spPr>
          <a:xfrm>
            <a:off x="-383241" y="3610535"/>
            <a:ext cx="0" cy="0"/>
          </a:xfrm>
          <a:prstGeom prst="rect">
            <a:avLst/>
          </a:prstGeom>
          <a:noFill/>
        </p:spPr>
        <p:txBody>
          <a:bodyPr wrap="none" rtlCol="0">
            <a:noAutofit/>
          </a:bodyPr>
          <a:lstStyle/>
          <a:p>
            <a:pPr algn="l"/>
            <a:endParaRPr lang="en-GB" sz="900" dirty="0">
              <a:latin typeface="Source Sans Pro Light" panose="020B0403030403020204" pitchFamily="34" charset="0"/>
              <a:cs typeface="Arial"/>
            </a:endParaRPr>
          </a:p>
        </p:txBody>
      </p:sp>
    </p:spTree>
    <p:extLst>
      <p:ext uri="{BB962C8B-B14F-4D97-AF65-F5344CB8AC3E}">
        <p14:creationId xmlns:p14="http://schemas.microsoft.com/office/powerpoint/2010/main" val="3644776860"/>
      </p:ext>
    </p:extLst>
  </p:cSld>
  <p:clrMapOvr>
    <a:masterClrMapping/>
  </p:clrMapOvr>
  <p:extLst>
    <p:ext uri="{DCECCB84-F9BA-43D5-87BE-67443E8EF086}">
      <p15:sldGuideLst xmlns:p15="http://schemas.microsoft.com/office/powerpoint/2012/main">
        <p15:guide id="1" pos="636">
          <p15:clr>
            <a:srgbClr val="FBAE40"/>
          </p15:clr>
        </p15:guide>
        <p15:guide id="2" orient="horz" pos="593">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Highlights (3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35859"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2"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2"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35859"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2"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2"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Pladsholder til billede 5">
            <a:extLst>
              <a:ext uri="{FF2B5EF4-FFF2-40B4-BE49-F238E27FC236}">
                <a16:creationId xmlns:a16="http://schemas.microsoft.com/office/drawing/2014/main" id="{C4ABC68E-A13B-FAFF-E2EB-F53E9D240F22}"/>
              </a:ext>
            </a:extLst>
          </p:cNvPr>
          <p:cNvSpPr>
            <a:spLocks noGrp="1" noChangeAspect="1"/>
          </p:cNvSpPr>
          <p:nvPr>
            <p:ph type="pic" sz="quarter" idx="23" hasCustomPrompt="1"/>
          </p:nvPr>
        </p:nvSpPr>
        <p:spPr>
          <a:xfrm>
            <a:off x="1035859"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2" name="Pladsholder til tekst 3">
            <a:extLst>
              <a:ext uri="{FF2B5EF4-FFF2-40B4-BE49-F238E27FC236}">
                <a16:creationId xmlns:a16="http://schemas.microsoft.com/office/drawing/2014/main" id="{64FF8A76-B404-0C8F-8C0B-30B839A46D76}"/>
              </a:ext>
            </a:extLst>
          </p:cNvPr>
          <p:cNvSpPr>
            <a:spLocks noGrp="1"/>
          </p:cNvSpPr>
          <p:nvPr>
            <p:ph type="body" sz="quarter" idx="24"/>
          </p:nvPr>
        </p:nvSpPr>
        <p:spPr>
          <a:xfrm>
            <a:off x="1488482"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E18EE8C3-6589-A11A-1EB5-56F8C0C09F49}"/>
              </a:ext>
            </a:extLst>
          </p:cNvPr>
          <p:cNvSpPr>
            <a:spLocks noGrp="1"/>
          </p:cNvSpPr>
          <p:nvPr>
            <p:ph type="body" sz="quarter" idx="25"/>
          </p:nvPr>
        </p:nvSpPr>
        <p:spPr>
          <a:xfrm>
            <a:off x="1488482"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5219552" y="2068107"/>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5672175" y="2067694"/>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5672175" y="2212108"/>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5219552" y="281107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5672175" y="2810661"/>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5672175" y="2955075"/>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0" name="Pladsholder til billede 5">
            <a:extLst>
              <a:ext uri="{FF2B5EF4-FFF2-40B4-BE49-F238E27FC236}">
                <a16:creationId xmlns:a16="http://schemas.microsoft.com/office/drawing/2014/main" id="{611F40D4-8CDB-5EDC-7BAD-B03042BDBD6A}"/>
              </a:ext>
            </a:extLst>
          </p:cNvPr>
          <p:cNvSpPr>
            <a:spLocks noGrp="1" noChangeAspect="1"/>
          </p:cNvSpPr>
          <p:nvPr>
            <p:ph type="pic" sz="quarter" idx="32" hasCustomPrompt="1"/>
          </p:nvPr>
        </p:nvSpPr>
        <p:spPr>
          <a:xfrm>
            <a:off x="5219552" y="355244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1" name="Pladsholder til tekst 3">
            <a:extLst>
              <a:ext uri="{FF2B5EF4-FFF2-40B4-BE49-F238E27FC236}">
                <a16:creationId xmlns:a16="http://schemas.microsoft.com/office/drawing/2014/main" id="{EC03F92A-66B6-FC8B-CDA8-DA851552E31F}"/>
              </a:ext>
            </a:extLst>
          </p:cNvPr>
          <p:cNvSpPr>
            <a:spLocks noGrp="1"/>
          </p:cNvSpPr>
          <p:nvPr>
            <p:ph type="body" sz="quarter" idx="33"/>
          </p:nvPr>
        </p:nvSpPr>
        <p:spPr>
          <a:xfrm>
            <a:off x="5672175" y="3552029"/>
            <a:ext cx="3003513"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2" name="Pladsholder til tekst 3">
            <a:extLst>
              <a:ext uri="{FF2B5EF4-FFF2-40B4-BE49-F238E27FC236}">
                <a16:creationId xmlns:a16="http://schemas.microsoft.com/office/drawing/2014/main" id="{D6FEAE5D-F3EC-05C0-19FD-9C5F35A48EF8}"/>
              </a:ext>
            </a:extLst>
          </p:cNvPr>
          <p:cNvSpPr>
            <a:spLocks noGrp="1"/>
          </p:cNvSpPr>
          <p:nvPr>
            <p:ph type="body" sz="quarter" idx="34"/>
          </p:nvPr>
        </p:nvSpPr>
        <p:spPr>
          <a:xfrm>
            <a:off x="5672175" y="3696443"/>
            <a:ext cx="3003513" cy="287634"/>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Titel 1">
            <a:extLst>
              <a:ext uri="{FF2B5EF4-FFF2-40B4-BE49-F238E27FC236}">
                <a16:creationId xmlns:a16="http://schemas.microsoft.com/office/drawing/2014/main" id="{486BAFFE-8C09-B4E1-113D-5655D6AEF262}"/>
              </a:ext>
            </a:extLst>
          </p:cNvPr>
          <p:cNvSpPr>
            <a:spLocks noGrp="1"/>
          </p:cNvSpPr>
          <p:nvPr>
            <p:ph type="title"/>
          </p:nvPr>
        </p:nvSpPr>
        <p:spPr>
          <a:xfrm>
            <a:off x="1009650" y="951222"/>
            <a:ext cx="2991910" cy="900448"/>
          </a:xfrm>
        </p:spPr>
        <p:txBody>
          <a:bodyPr/>
          <a:lstStyle/>
          <a:p>
            <a:r>
              <a:rPr lang="da-DK"/>
              <a:t>Klik for at redigere titeltypografien i masteren</a:t>
            </a:r>
            <a:endParaRPr lang="en-GB" dirty="0"/>
          </a:p>
        </p:txBody>
      </p:sp>
      <p:sp>
        <p:nvSpPr>
          <p:cNvPr id="24" name="Pladsholder til tekst 5">
            <a:extLst>
              <a:ext uri="{FF2B5EF4-FFF2-40B4-BE49-F238E27FC236}">
                <a16:creationId xmlns:a16="http://schemas.microsoft.com/office/drawing/2014/main" id="{BD12AD24-B17D-7407-348F-63C4241969DB}"/>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4172795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Highlights (2 rækker)">
    <p:bg>
      <p:bgPr>
        <a:solidFill>
          <a:schemeClr val="bg1"/>
        </a:solidFill>
        <a:effectLst/>
      </p:bgPr>
    </p:bg>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noChangeAspect="1"/>
          </p:cNvSpPr>
          <p:nvPr>
            <p:ph type="pic" sz="quarter" idx="10" hasCustomPrompt="1"/>
          </p:nvPr>
        </p:nvSpPr>
        <p:spPr>
          <a:xfrm>
            <a:off x="1043854"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488483"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
        <p:nvSpPr>
          <p:cNvPr id="5" name="Pladsholder til tekst 3">
            <a:extLst>
              <a:ext uri="{FF2B5EF4-FFF2-40B4-BE49-F238E27FC236}">
                <a16:creationId xmlns:a16="http://schemas.microsoft.com/office/drawing/2014/main" id="{08EF0261-14D0-1383-03E9-C9E3A0AA53CF}"/>
              </a:ext>
            </a:extLst>
          </p:cNvPr>
          <p:cNvSpPr>
            <a:spLocks noGrp="1"/>
          </p:cNvSpPr>
          <p:nvPr>
            <p:ph type="body" sz="quarter" idx="19"/>
          </p:nvPr>
        </p:nvSpPr>
        <p:spPr>
          <a:xfrm>
            <a:off x="1488483"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8" name="Pladsholder til billede 5">
            <a:extLst>
              <a:ext uri="{FF2B5EF4-FFF2-40B4-BE49-F238E27FC236}">
                <a16:creationId xmlns:a16="http://schemas.microsoft.com/office/drawing/2014/main" id="{8342E6BB-C322-8D89-32E3-B526E872C5EC}"/>
              </a:ext>
            </a:extLst>
          </p:cNvPr>
          <p:cNvSpPr>
            <a:spLocks noGrp="1" noChangeAspect="1"/>
          </p:cNvSpPr>
          <p:nvPr>
            <p:ph type="pic" sz="quarter" idx="20" hasCustomPrompt="1"/>
          </p:nvPr>
        </p:nvSpPr>
        <p:spPr>
          <a:xfrm>
            <a:off x="1043854"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9" name="Pladsholder til tekst 3">
            <a:extLst>
              <a:ext uri="{FF2B5EF4-FFF2-40B4-BE49-F238E27FC236}">
                <a16:creationId xmlns:a16="http://schemas.microsoft.com/office/drawing/2014/main" id="{5A97597D-99B1-6A4F-5117-8B426C40DF78}"/>
              </a:ext>
            </a:extLst>
          </p:cNvPr>
          <p:cNvSpPr>
            <a:spLocks noGrp="1"/>
          </p:cNvSpPr>
          <p:nvPr>
            <p:ph type="body" sz="quarter" idx="21"/>
          </p:nvPr>
        </p:nvSpPr>
        <p:spPr>
          <a:xfrm>
            <a:off x="1488483"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4BDB334A-1458-0AC0-AFF1-0739E96E898E}"/>
              </a:ext>
            </a:extLst>
          </p:cNvPr>
          <p:cNvSpPr>
            <a:spLocks noGrp="1"/>
          </p:cNvSpPr>
          <p:nvPr>
            <p:ph type="body" sz="quarter" idx="22"/>
          </p:nvPr>
        </p:nvSpPr>
        <p:spPr>
          <a:xfrm>
            <a:off x="1488483"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4" name="Pladsholder til billede 5">
            <a:extLst>
              <a:ext uri="{FF2B5EF4-FFF2-40B4-BE49-F238E27FC236}">
                <a16:creationId xmlns:a16="http://schemas.microsoft.com/office/drawing/2014/main" id="{01C77357-C65B-5A9E-B615-A92026CCF59E}"/>
              </a:ext>
            </a:extLst>
          </p:cNvPr>
          <p:cNvSpPr>
            <a:spLocks noGrp="1" noChangeAspect="1"/>
          </p:cNvSpPr>
          <p:nvPr>
            <p:ph type="pic" sz="quarter" idx="26" hasCustomPrompt="1"/>
          </p:nvPr>
        </p:nvSpPr>
        <p:spPr>
          <a:xfrm>
            <a:off x="6012407"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5" name="Pladsholder til tekst 3">
            <a:extLst>
              <a:ext uri="{FF2B5EF4-FFF2-40B4-BE49-F238E27FC236}">
                <a16:creationId xmlns:a16="http://schemas.microsoft.com/office/drawing/2014/main" id="{90180E4D-07F7-B5B5-617E-41F68236FDA6}"/>
              </a:ext>
            </a:extLst>
          </p:cNvPr>
          <p:cNvSpPr>
            <a:spLocks noGrp="1"/>
          </p:cNvSpPr>
          <p:nvPr>
            <p:ph type="body" sz="quarter" idx="27"/>
          </p:nvPr>
        </p:nvSpPr>
        <p:spPr>
          <a:xfrm>
            <a:off x="6457036"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6" name="Pladsholder til tekst 3">
            <a:extLst>
              <a:ext uri="{FF2B5EF4-FFF2-40B4-BE49-F238E27FC236}">
                <a16:creationId xmlns:a16="http://schemas.microsoft.com/office/drawing/2014/main" id="{34CF6966-E382-F0AE-7D87-947D9FBC362B}"/>
              </a:ext>
            </a:extLst>
          </p:cNvPr>
          <p:cNvSpPr>
            <a:spLocks noGrp="1"/>
          </p:cNvSpPr>
          <p:nvPr>
            <p:ph type="body" sz="quarter" idx="28"/>
          </p:nvPr>
        </p:nvSpPr>
        <p:spPr>
          <a:xfrm>
            <a:off x="6457036"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billede 5">
            <a:extLst>
              <a:ext uri="{FF2B5EF4-FFF2-40B4-BE49-F238E27FC236}">
                <a16:creationId xmlns:a16="http://schemas.microsoft.com/office/drawing/2014/main" id="{2CEFD869-52FC-2D91-50C5-1E9A468D1D17}"/>
              </a:ext>
            </a:extLst>
          </p:cNvPr>
          <p:cNvSpPr>
            <a:spLocks noGrp="1" noChangeAspect="1"/>
          </p:cNvSpPr>
          <p:nvPr>
            <p:ph type="pic" sz="quarter" idx="29" hasCustomPrompt="1"/>
          </p:nvPr>
        </p:nvSpPr>
        <p:spPr>
          <a:xfrm>
            <a:off x="6012407"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18" name="Pladsholder til tekst 3">
            <a:extLst>
              <a:ext uri="{FF2B5EF4-FFF2-40B4-BE49-F238E27FC236}">
                <a16:creationId xmlns:a16="http://schemas.microsoft.com/office/drawing/2014/main" id="{96EA9739-1B5C-0189-6141-912AACF32E26}"/>
              </a:ext>
            </a:extLst>
          </p:cNvPr>
          <p:cNvSpPr>
            <a:spLocks noGrp="1"/>
          </p:cNvSpPr>
          <p:nvPr>
            <p:ph type="body" sz="quarter" idx="30"/>
          </p:nvPr>
        </p:nvSpPr>
        <p:spPr>
          <a:xfrm>
            <a:off x="6457036"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9" name="Pladsholder til tekst 3">
            <a:extLst>
              <a:ext uri="{FF2B5EF4-FFF2-40B4-BE49-F238E27FC236}">
                <a16:creationId xmlns:a16="http://schemas.microsoft.com/office/drawing/2014/main" id="{573F324B-1AD1-A5F2-6C40-8A7D76AC6A76}"/>
              </a:ext>
            </a:extLst>
          </p:cNvPr>
          <p:cNvSpPr>
            <a:spLocks noGrp="1"/>
          </p:cNvSpPr>
          <p:nvPr>
            <p:ph type="body" sz="quarter" idx="31"/>
          </p:nvPr>
        </p:nvSpPr>
        <p:spPr>
          <a:xfrm>
            <a:off x="6457036"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3" name="Pladsholder til billede 5">
            <a:extLst>
              <a:ext uri="{FF2B5EF4-FFF2-40B4-BE49-F238E27FC236}">
                <a16:creationId xmlns:a16="http://schemas.microsoft.com/office/drawing/2014/main" id="{B14033C6-F4A0-22AA-9930-3CE1FE4E25F0}"/>
              </a:ext>
            </a:extLst>
          </p:cNvPr>
          <p:cNvSpPr>
            <a:spLocks noGrp="1" noChangeAspect="1"/>
          </p:cNvSpPr>
          <p:nvPr>
            <p:ph type="pic" sz="quarter" idx="32" hasCustomPrompt="1"/>
          </p:nvPr>
        </p:nvSpPr>
        <p:spPr>
          <a:xfrm>
            <a:off x="3528130" y="2067694"/>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4" name="Pladsholder til tekst 3">
            <a:extLst>
              <a:ext uri="{FF2B5EF4-FFF2-40B4-BE49-F238E27FC236}">
                <a16:creationId xmlns:a16="http://schemas.microsoft.com/office/drawing/2014/main" id="{DF32EA48-CFEB-7541-DF41-17413F5F7203}"/>
              </a:ext>
            </a:extLst>
          </p:cNvPr>
          <p:cNvSpPr>
            <a:spLocks noGrp="1"/>
          </p:cNvSpPr>
          <p:nvPr>
            <p:ph type="body" sz="quarter" idx="33"/>
          </p:nvPr>
        </p:nvSpPr>
        <p:spPr>
          <a:xfrm>
            <a:off x="3972759" y="2067694"/>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5" name="Pladsholder til tekst 3">
            <a:extLst>
              <a:ext uri="{FF2B5EF4-FFF2-40B4-BE49-F238E27FC236}">
                <a16:creationId xmlns:a16="http://schemas.microsoft.com/office/drawing/2014/main" id="{BC296128-C74C-B849-4B94-5A9AF8B0C46D}"/>
              </a:ext>
            </a:extLst>
          </p:cNvPr>
          <p:cNvSpPr>
            <a:spLocks noGrp="1"/>
          </p:cNvSpPr>
          <p:nvPr>
            <p:ph type="body" sz="quarter" idx="34"/>
          </p:nvPr>
        </p:nvSpPr>
        <p:spPr>
          <a:xfrm>
            <a:off x="3972759" y="2212107"/>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6" name="Pladsholder til billede 5">
            <a:extLst>
              <a:ext uri="{FF2B5EF4-FFF2-40B4-BE49-F238E27FC236}">
                <a16:creationId xmlns:a16="http://schemas.microsoft.com/office/drawing/2014/main" id="{81411030-890F-68B2-7EFD-FF089B833B7E}"/>
              </a:ext>
            </a:extLst>
          </p:cNvPr>
          <p:cNvSpPr>
            <a:spLocks noGrp="1" noChangeAspect="1"/>
          </p:cNvSpPr>
          <p:nvPr>
            <p:ph type="pic" sz="quarter" idx="35" hasCustomPrompt="1"/>
          </p:nvPr>
        </p:nvSpPr>
        <p:spPr>
          <a:xfrm>
            <a:off x="3528130" y="3003402"/>
            <a:ext cx="288000" cy="288000"/>
          </a:xfr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dirty="0"/>
              <a:t>Ikon</a:t>
            </a:r>
          </a:p>
        </p:txBody>
      </p:sp>
      <p:sp>
        <p:nvSpPr>
          <p:cNvPr id="27" name="Pladsholder til tekst 3">
            <a:extLst>
              <a:ext uri="{FF2B5EF4-FFF2-40B4-BE49-F238E27FC236}">
                <a16:creationId xmlns:a16="http://schemas.microsoft.com/office/drawing/2014/main" id="{567FC3D7-2F98-125A-D24C-B2658BB02983}"/>
              </a:ext>
            </a:extLst>
          </p:cNvPr>
          <p:cNvSpPr>
            <a:spLocks noGrp="1"/>
          </p:cNvSpPr>
          <p:nvPr>
            <p:ph type="body" sz="quarter" idx="36"/>
          </p:nvPr>
        </p:nvSpPr>
        <p:spPr>
          <a:xfrm>
            <a:off x="3972759" y="3003402"/>
            <a:ext cx="1620000" cy="144413"/>
          </a:xfrm>
        </p:spPr>
        <p:txBody>
          <a:bodyPr rIns="0" anchor="b"/>
          <a:lstStyle>
            <a:lvl1pPr marL="0" indent="0" algn="l">
              <a:buNone/>
              <a:defRPr sz="900" b="1"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8" name="Pladsholder til tekst 3">
            <a:extLst>
              <a:ext uri="{FF2B5EF4-FFF2-40B4-BE49-F238E27FC236}">
                <a16:creationId xmlns:a16="http://schemas.microsoft.com/office/drawing/2014/main" id="{88BC5081-ABED-3724-55CF-EBFD77504F1D}"/>
              </a:ext>
            </a:extLst>
          </p:cNvPr>
          <p:cNvSpPr>
            <a:spLocks noGrp="1"/>
          </p:cNvSpPr>
          <p:nvPr>
            <p:ph type="body" sz="quarter" idx="37"/>
          </p:nvPr>
        </p:nvSpPr>
        <p:spPr>
          <a:xfrm>
            <a:off x="3972759" y="3147815"/>
            <a:ext cx="1620000" cy="432047"/>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1" name="Titel 1">
            <a:extLst>
              <a:ext uri="{FF2B5EF4-FFF2-40B4-BE49-F238E27FC236}">
                <a16:creationId xmlns:a16="http://schemas.microsoft.com/office/drawing/2014/main" id="{4492E851-BE7C-081C-4EAF-60E653B135E9}"/>
              </a:ext>
            </a:extLst>
          </p:cNvPr>
          <p:cNvSpPr>
            <a:spLocks noGrp="1"/>
          </p:cNvSpPr>
          <p:nvPr>
            <p:ph type="title"/>
          </p:nvPr>
        </p:nvSpPr>
        <p:spPr>
          <a:xfrm>
            <a:off x="1009650" y="951222"/>
            <a:ext cx="2991910" cy="828838"/>
          </a:xfrm>
        </p:spPr>
        <p:txBody>
          <a:bodyPr/>
          <a:lstStyle/>
          <a:p>
            <a:r>
              <a:rPr lang="da-DK"/>
              <a:t>Klik for at redigere titeltypografien i masteren</a:t>
            </a:r>
            <a:endParaRPr lang="en-GB" dirty="0"/>
          </a:p>
        </p:txBody>
      </p:sp>
      <p:sp>
        <p:nvSpPr>
          <p:cNvPr id="12" name="Pladsholder til tekst 5">
            <a:extLst>
              <a:ext uri="{FF2B5EF4-FFF2-40B4-BE49-F238E27FC236}">
                <a16:creationId xmlns:a16="http://schemas.microsoft.com/office/drawing/2014/main" id="{E5BAADCD-CC86-812F-5FEB-3CC9C1204691}"/>
              </a:ext>
            </a:extLst>
          </p:cNvPr>
          <p:cNvSpPr>
            <a:spLocks noGrp="1"/>
          </p:cNvSpPr>
          <p:nvPr>
            <p:ph type="body" sz="quarter" idx="11"/>
          </p:nvPr>
        </p:nvSpPr>
        <p:spPr>
          <a:xfrm>
            <a:off x="1009779" y="735323"/>
            <a:ext cx="2992548"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Tree>
    <p:extLst>
      <p:ext uri="{BB962C8B-B14F-4D97-AF65-F5344CB8AC3E}">
        <p14:creationId xmlns:p14="http://schemas.microsoft.com/office/powerpoint/2010/main" val="544135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ortrætter (2)">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714038"/>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72014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206769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86882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265385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ortrætter (4)">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41702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607587" y="1059582"/>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1065684"/>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413238"/>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1214367"/>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41702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607587" y="2571750"/>
            <a:ext cx="1145744" cy="1145744"/>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577852"/>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925406"/>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726535"/>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4154001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ortrætter (6)">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169867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271940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271940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271940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7" name="Pladsholder til billede 5">
            <a:extLst>
              <a:ext uri="{FF2B5EF4-FFF2-40B4-BE49-F238E27FC236}">
                <a16:creationId xmlns:a16="http://schemas.microsoft.com/office/drawing/2014/main" id="{482A5E1A-5D6D-EBC8-CAED-2066E631A837}"/>
              </a:ext>
            </a:extLst>
          </p:cNvPr>
          <p:cNvSpPr>
            <a:spLocks noGrp="1" noChangeAspect="1"/>
          </p:cNvSpPr>
          <p:nvPr>
            <p:ph type="pic" sz="quarter" idx="21"/>
          </p:nvPr>
        </p:nvSpPr>
        <p:spPr>
          <a:xfrm>
            <a:off x="4889235" y="7779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8" name="Pladsholder til tekst 3">
            <a:extLst>
              <a:ext uri="{FF2B5EF4-FFF2-40B4-BE49-F238E27FC236}">
                <a16:creationId xmlns:a16="http://schemas.microsoft.com/office/drawing/2014/main" id="{8CB47331-95D8-D802-D5E6-BCBBBEDA86D9}"/>
              </a:ext>
            </a:extLst>
          </p:cNvPr>
          <p:cNvSpPr>
            <a:spLocks noGrp="1"/>
          </p:cNvSpPr>
          <p:nvPr>
            <p:ph type="body" sz="quarter" idx="22" hasCustomPrompt="1"/>
          </p:nvPr>
        </p:nvSpPr>
        <p:spPr>
          <a:xfrm>
            <a:off x="5909960" y="784036"/>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9" name="Pladsholder til tekst 3">
            <a:extLst>
              <a:ext uri="{FF2B5EF4-FFF2-40B4-BE49-F238E27FC236}">
                <a16:creationId xmlns:a16="http://schemas.microsoft.com/office/drawing/2014/main" id="{CE4890B4-ABA5-E0C8-F125-E7DB211380DD}"/>
              </a:ext>
            </a:extLst>
          </p:cNvPr>
          <p:cNvSpPr>
            <a:spLocks noGrp="1"/>
          </p:cNvSpPr>
          <p:nvPr>
            <p:ph type="body" sz="quarter" idx="23"/>
          </p:nvPr>
        </p:nvSpPr>
        <p:spPr>
          <a:xfrm>
            <a:off x="5909960" y="1131590"/>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0" name="Pladsholder til tekst 3">
            <a:extLst>
              <a:ext uri="{FF2B5EF4-FFF2-40B4-BE49-F238E27FC236}">
                <a16:creationId xmlns:a16="http://schemas.microsoft.com/office/drawing/2014/main" id="{D4216E8E-D5DE-C9A9-D7B7-AEF2AF54B1CB}"/>
              </a:ext>
            </a:extLst>
          </p:cNvPr>
          <p:cNvSpPr>
            <a:spLocks noGrp="1"/>
          </p:cNvSpPr>
          <p:nvPr>
            <p:ph type="body" sz="quarter" idx="24" hasCustomPrompt="1"/>
          </p:nvPr>
        </p:nvSpPr>
        <p:spPr>
          <a:xfrm>
            <a:off x="5909960" y="932719"/>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 name="Pladsholder til billede 5">
            <a:extLst>
              <a:ext uri="{FF2B5EF4-FFF2-40B4-BE49-F238E27FC236}">
                <a16:creationId xmlns:a16="http://schemas.microsoft.com/office/drawing/2014/main" id="{C65363CD-8FAF-BF36-6F74-5A0BCC8BE6CB}"/>
              </a:ext>
            </a:extLst>
          </p:cNvPr>
          <p:cNvSpPr>
            <a:spLocks noGrp="1" noChangeAspect="1"/>
          </p:cNvSpPr>
          <p:nvPr>
            <p:ph type="pic" sz="quarter" idx="25"/>
          </p:nvPr>
        </p:nvSpPr>
        <p:spPr>
          <a:xfrm>
            <a:off x="169867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1" name="Pladsholder til tekst 3">
            <a:extLst>
              <a:ext uri="{FF2B5EF4-FFF2-40B4-BE49-F238E27FC236}">
                <a16:creationId xmlns:a16="http://schemas.microsoft.com/office/drawing/2014/main" id="{8DEDB2D6-1AFF-EAF9-3643-7E663B1C1037}"/>
              </a:ext>
            </a:extLst>
          </p:cNvPr>
          <p:cNvSpPr>
            <a:spLocks noGrp="1"/>
          </p:cNvSpPr>
          <p:nvPr>
            <p:ph type="body" sz="quarter" idx="26" hasCustomPrompt="1"/>
          </p:nvPr>
        </p:nvSpPr>
        <p:spPr>
          <a:xfrm>
            <a:off x="271940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2" name="Pladsholder til tekst 3">
            <a:extLst>
              <a:ext uri="{FF2B5EF4-FFF2-40B4-BE49-F238E27FC236}">
                <a16:creationId xmlns:a16="http://schemas.microsoft.com/office/drawing/2014/main" id="{A2DC81DF-853C-D3F4-265C-B27726F7DF4E}"/>
              </a:ext>
            </a:extLst>
          </p:cNvPr>
          <p:cNvSpPr>
            <a:spLocks noGrp="1"/>
          </p:cNvSpPr>
          <p:nvPr>
            <p:ph type="body" sz="quarter" idx="27"/>
          </p:nvPr>
        </p:nvSpPr>
        <p:spPr>
          <a:xfrm>
            <a:off x="271940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3" name="Pladsholder til tekst 3">
            <a:extLst>
              <a:ext uri="{FF2B5EF4-FFF2-40B4-BE49-F238E27FC236}">
                <a16:creationId xmlns:a16="http://schemas.microsoft.com/office/drawing/2014/main" id="{5520A6BD-6DE7-2638-2BD4-D586F9F87580}"/>
              </a:ext>
            </a:extLst>
          </p:cNvPr>
          <p:cNvSpPr>
            <a:spLocks noGrp="1"/>
          </p:cNvSpPr>
          <p:nvPr>
            <p:ph type="body" sz="quarter" idx="28" hasCustomPrompt="1"/>
          </p:nvPr>
        </p:nvSpPr>
        <p:spPr>
          <a:xfrm>
            <a:off x="271940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4" name="Pladsholder til billede 5">
            <a:extLst>
              <a:ext uri="{FF2B5EF4-FFF2-40B4-BE49-F238E27FC236}">
                <a16:creationId xmlns:a16="http://schemas.microsoft.com/office/drawing/2014/main" id="{75A74AD5-C83D-7897-3AA5-2E4B39CF4653}"/>
              </a:ext>
            </a:extLst>
          </p:cNvPr>
          <p:cNvSpPr>
            <a:spLocks noGrp="1" noChangeAspect="1"/>
          </p:cNvSpPr>
          <p:nvPr>
            <p:ph type="pic" sz="quarter" idx="29"/>
          </p:nvPr>
        </p:nvSpPr>
        <p:spPr>
          <a:xfrm>
            <a:off x="4889235" y="2146086"/>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5" name="Pladsholder til tekst 3">
            <a:extLst>
              <a:ext uri="{FF2B5EF4-FFF2-40B4-BE49-F238E27FC236}">
                <a16:creationId xmlns:a16="http://schemas.microsoft.com/office/drawing/2014/main" id="{21D8DE0D-B32A-238C-55C8-0ED0EDD6159F}"/>
              </a:ext>
            </a:extLst>
          </p:cNvPr>
          <p:cNvSpPr>
            <a:spLocks noGrp="1"/>
          </p:cNvSpPr>
          <p:nvPr>
            <p:ph type="body" sz="quarter" idx="30" hasCustomPrompt="1"/>
          </p:nvPr>
        </p:nvSpPr>
        <p:spPr>
          <a:xfrm>
            <a:off x="5909960" y="2152188"/>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16" name="Pladsholder til tekst 3">
            <a:extLst>
              <a:ext uri="{FF2B5EF4-FFF2-40B4-BE49-F238E27FC236}">
                <a16:creationId xmlns:a16="http://schemas.microsoft.com/office/drawing/2014/main" id="{6F715CB2-A1EA-D243-2E29-C4CD804D8865}"/>
              </a:ext>
            </a:extLst>
          </p:cNvPr>
          <p:cNvSpPr>
            <a:spLocks noGrp="1"/>
          </p:cNvSpPr>
          <p:nvPr>
            <p:ph type="body" sz="quarter" idx="31"/>
          </p:nvPr>
        </p:nvSpPr>
        <p:spPr>
          <a:xfrm>
            <a:off x="5909960" y="2499742"/>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17" name="Pladsholder til tekst 3">
            <a:extLst>
              <a:ext uri="{FF2B5EF4-FFF2-40B4-BE49-F238E27FC236}">
                <a16:creationId xmlns:a16="http://schemas.microsoft.com/office/drawing/2014/main" id="{C95F10A0-C60A-ECF6-E36E-27A58FBD2D79}"/>
              </a:ext>
            </a:extLst>
          </p:cNvPr>
          <p:cNvSpPr>
            <a:spLocks noGrp="1"/>
          </p:cNvSpPr>
          <p:nvPr>
            <p:ph type="body" sz="quarter" idx="32" hasCustomPrompt="1"/>
          </p:nvPr>
        </p:nvSpPr>
        <p:spPr>
          <a:xfrm>
            <a:off x="5909960" y="2300871"/>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18" name="Pladsholder til billede 5">
            <a:extLst>
              <a:ext uri="{FF2B5EF4-FFF2-40B4-BE49-F238E27FC236}">
                <a16:creationId xmlns:a16="http://schemas.microsoft.com/office/drawing/2014/main" id="{D8F20035-BF4C-E8E9-7629-95EB57613D77}"/>
              </a:ext>
            </a:extLst>
          </p:cNvPr>
          <p:cNvSpPr>
            <a:spLocks noGrp="1" noChangeAspect="1"/>
          </p:cNvSpPr>
          <p:nvPr>
            <p:ph type="pic" sz="quarter" idx="33"/>
          </p:nvPr>
        </p:nvSpPr>
        <p:spPr>
          <a:xfrm>
            <a:off x="169867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19" name="Pladsholder til tekst 3">
            <a:extLst>
              <a:ext uri="{FF2B5EF4-FFF2-40B4-BE49-F238E27FC236}">
                <a16:creationId xmlns:a16="http://schemas.microsoft.com/office/drawing/2014/main" id="{E5DD68DF-0955-D2E0-9EC7-C8E5E09C9DEB}"/>
              </a:ext>
            </a:extLst>
          </p:cNvPr>
          <p:cNvSpPr>
            <a:spLocks noGrp="1"/>
          </p:cNvSpPr>
          <p:nvPr>
            <p:ph type="body" sz="quarter" idx="34" hasCustomPrompt="1"/>
          </p:nvPr>
        </p:nvSpPr>
        <p:spPr>
          <a:xfrm>
            <a:off x="271940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0" name="Pladsholder til tekst 3">
            <a:extLst>
              <a:ext uri="{FF2B5EF4-FFF2-40B4-BE49-F238E27FC236}">
                <a16:creationId xmlns:a16="http://schemas.microsoft.com/office/drawing/2014/main" id="{DE8F6174-F745-2E11-6D8E-B821CD399521}"/>
              </a:ext>
            </a:extLst>
          </p:cNvPr>
          <p:cNvSpPr>
            <a:spLocks noGrp="1"/>
          </p:cNvSpPr>
          <p:nvPr>
            <p:ph type="body" sz="quarter" idx="35"/>
          </p:nvPr>
        </p:nvSpPr>
        <p:spPr>
          <a:xfrm>
            <a:off x="271940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1" name="Pladsholder til tekst 3">
            <a:extLst>
              <a:ext uri="{FF2B5EF4-FFF2-40B4-BE49-F238E27FC236}">
                <a16:creationId xmlns:a16="http://schemas.microsoft.com/office/drawing/2014/main" id="{5DBA5425-3A6F-5F2C-847C-2459D1AB335D}"/>
              </a:ext>
            </a:extLst>
          </p:cNvPr>
          <p:cNvSpPr>
            <a:spLocks noGrp="1"/>
          </p:cNvSpPr>
          <p:nvPr>
            <p:ph type="body" sz="quarter" idx="36" hasCustomPrompt="1"/>
          </p:nvPr>
        </p:nvSpPr>
        <p:spPr>
          <a:xfrm>
            <a:off x="271940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
        <p:nvSpPr>
          <p:cNvPr id="22" name="Pladsholder til billede 5">
            <a:extLst>
              <a:ext uri="{FF2B5EF4-FFF2-40B4-BE49-F238E27FC236}">
                <a16:creationId xmlns:a16="http://schemas.microsoft.com/office/drawing/2014/main" id="{CE71A5FD-BEB7-115E-D689-E604327F18F7}"/>
              </a:ext>
            </a:extLst>
          </p:cNvPr>
          <p:cNvSpPr>
            <a:spLocks noGrp="1" noChangeAspect="1"/>
          </p:cNvSpPr>
          <p:nvPr>
            <p:ph type="pic" sz="quarter" idx="37"/>
          </p:nvPr>
        </p:nvSpPr>
        <p:spPr>
          <a:xfrm>
            <a:off x="4889235" y="3528498"/>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noProof="0"/>
              <a:t>Klik på ikonet for at tilføje et billede</a:t>
            </a:r>
            <a:endParaRPr lang="da-DK" noProof="0" dirty="0"/>
          </a:p>
        </p:txBody>
      </p:sp>
      <p:sp>
        <p:nvSpPr>
          <p:cNvPr id="23" name="Pladsholder til tekst 3">
            <a:extLst>
              <a:ext uri="{FF2B5EF4-FFF2-40B4-BE49-F238E27FC236}">
                <a16:creationId xmlns:a16="http://schemas.microsoft.com/office/drawing/2014/main" id="{03755236-EF25-1910-CC1E-CA3EFFFAC006}"/>
              </a:ext>
            </a:extLst>
          </p:cNvPr>
          <p:cNvSpPr>
            <a:spLocks noGrp="1"/>
          </p:cNvSpPr>
          <p:nvPr>
            <p:ph type="body" sz="quarter" idx="38" hasCustomPrompt="1"/>
          </p:nvPr>
        </p:nvSpPr>
        <p:spPr>
          <a:xfrm>
            <a:off x="5909960" y="3534600"/>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Fornavn</a:t>
            </a:r>
          </a:p>
        </p:txBody>
      </p:sp>
      <p:sp>
        <p:nvSpPr>
          <p:cNvPr id="24" name="Pladsholder til tekst 3">
            <a:extLst>
              <a:ext uri="{FF2B5EF4-FFF2-40B4-BE49-F238E27FC236}">
                <a16:creationId xmlns:a16="http://schemas.microsoft.com/office/drawing/2014/main" id="{3F9FC192-CF34-F7F4-2E0A-D1E089B04A5F}"/>
              </a:ext>
            </a:extLst>
          </p:cNvPr>
          <p:cNvSpPr>
            <a:spLocks noGrp="1"/>
          </p:cNvSpPr>
          <p:nvPr>
            <p:ph type="body" sz="quarter" idx="39"/>
          </p:nvPr>
        </p:nvSpPr>
        <p:spPr>
          <a:xfrm>
            <a:off x="5909960" y="3882154"/>
            <a:ext cx="1620000" cy="705721"/>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noProof="0"/>
              <a:t>Klik for at redigere teksttypografierne i masteren</a:t>
            </a:r>
          </a:p>
        </p:txBody>
      </p:sp>
      <p:sp>
        <p:nvSpPr>
          <p:cNvPr id="25" name="Pladsholder til tekst 3">
            <a:extLst>
              <a:ext uri="{FF2B5EF4-FFF2-40B4-BE49-F238E27FC236}">
                <a16:creationId xmlns:a16="http://schemas.microsoft.com/office/drawing/2014/main" id="{844B268E-5C54-1D96-9E0F-4846C40ACE78}"/>
              </a:ext>
            </a:extLst>
          </p:cNvPr>
          <p:cNvSpPr>
            <a:spLocks noGrp="1"/>
          </p:cNvSpPr>
          <p:nvPr>
            <p:ph type="body" sz="quarter" idx="40" hasCustomPrompt="1"/>
          </p:nvPr>
        </p:nvSpPr>
        <p:spPr>
          <a:xfrm>
            <a:off x="5909960" y="3683283"/>
            <a:ext cx="1620000" cy="144413"/>
          </a:xfrm>
        </p:spPr>
        <p:txBody>
          <a:bodyPr rIns="0" anchor="t"/>
          <a:lstStyle>
            <a:lvl1pPr marL="0" indent="0" algn="l">
              <a:buNone/>
              <a:defRPr sz="1000" b="1" i="0" kern="0" baseline="0">
                <a:solidFill>
                  <a:schemeClr val="tx1"/>
                </a:solidFill>
                <a:latin typeface="Neue Haas Grotesk Text Pro" panose="020B0504020202020204" pitchFamily="34" charset="77"/>
              </a:defRPr>
            </a:lvl1pPr>
          </a:lstStyle>
          <a:p>
            <a:pPr lvl="0"/>
            <a:r>
              <a:rPr lang="da-DK" noProof="0"/>
              <a:t>Efternavn</a:t>
            </a:r>
          </a:p>
        </p:txBody>
      </p:sp>
    </p:spTree>
    <p:extLst>
      <p:ext uri="{BB962C8B-B14F-4D97-AF65-F5344CB8AC3E}">
        <p14:creationId xmlns:p14="http://schemas.microsoft.com/office/powerpoint/2010/main" val="220212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ortrætter (8)">
    <p:spTree>
      <p:nvGrpSpPr>
        <p:cNvPr id="1" name=""/>
        <p:cNvGrpSpPr/>
        <p:nvPr/>
      </p:nvGrpSpPr>
      <p:grpSpPr>
        <a:xfrm>
          <a:off x="0" y="0"/>
          <a:ext cx="0" cy="0"/>
          <a:chOff x="0" y="0"/>
          <a:chExt cx="0" cy="0"/>
        </a:xfrm>
      </p:grpSpPr>
      <p:sp>
        <p:nvSpPr>
          <p:cNvPr id="3" name="Pladsholder til billede 5">
            <a:extLst>
              <a:ext uri="{FF2B5EF4-FFF2-40B4-BE49-F238E27FC236}">
                <a16:creationId xmlns:a16="http://schemas.microsoft.com/office/drawing/2014/main" id="{070C87B3-473D-BAA3-B871-825DD0DF37A4}"/>
              </a:ext>
            </a:extLst>
          </p:cNvPr>
          <p:cNvSpPr>
            <a:spLocks noGrp="1" noChangeAspect="1"/>
          </p:cNvSpPr>
          <p:nvPr>
            <p:ph type="pic" sz="quarter" idx="10"/>
          </p:nvPr>
        </p:nvSpPr>
        <p:spPr>
          <a:xfrm>
            <a:off x="99120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C2EDAD55-A7F4-5B25-A8DC-F70270CD0480}"/>
              </a:ext>
            </a:extLst>
          </p:cNvPr>
          <p:cNvSpPr>
            <a:spLocks noGrp="1"/>
          </p:cNvSpPr>
          <p:nvPr>
            <p:ph type="body" sz="quarter" idx="15" hasCustomPrompt="1"/>
          </p:nvPr>
        </p:nvSpPr>
        <p:spPr>
          <a:xfrm>
            <a:off x="99120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 name="Pladsholder til tekst 3">
            <a:extLst>
              <a:ext uri="{FF2B5EF4-FFF2-40B4-BE49-F238E27FC236}">
                <a16:creationId xmlns:a16="http://schemas.microsoft.com/office/drawing/2014/main" id="{BE721C77-7419-9D0B-B82F-06496C42C3FA}"/>
              </a:ext>
            </a:extLst>
          </p:cNvPr>
          <p:cNvSpPr>
            <a:spLocks noGrp="1"/>
          </p:cNvSpPr>
          <p:nvPr>
            <p:ph type="body" sz="quarter" idx="19"/>
          </p:nvPr>
        </p:nvSpPr>
        <p:spPr>
          <a:xfrm>
            <a:off x="99120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3">
            <a:extLst>
              <a:ext uri="{FF2B5EF4-FFF2-40B4-BE49-F238E27FC236}">
                <a16:creationId xmlns:a16="http://schemas.microsoft.com/office/drawing/2014/main" id="{6440A9A6-1676-EB07-0143-78F08C58E9D7}"/>
              </a:ext>
            </a:extLst>
          </p:cNvPr>
          <p:cNvSpPr>
            <a:spLocks noGrp="1"/>
          </p:cNvSpPr>
          <p:nvPr>
            <p:ph type="body" sz="quarter" idx="20" hasCustomPrompt="1"/>
          </p:nvPr>
        </p:nvSpPr>
        <p:spPr>
          <a:xfrm>
            <a:off x="99120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26" name="Pladsholder til billede 5">
            <a:extLst>
              <a:ext uri="{FF2B5EF4-FFF2-40B4-BE49-F238E27FC236}">
                <a16:creationId xmlns:a16="http://schemas.microsoft.com/office/drawing/2014/main" id="{52F7139D-DBE9-49E3-AD47-49F68B4DA054}"/>
              </a:ext>
            </a:extLst>
          </p:cNvPr>
          <p:cNvSpPr>
            <a:spLocks noGrp="1" noChangeAspect="1"/>
          </p:cNvSpPr>
          <p:nvPr>
            <p:ph type="pic" sz="quarter" idx="21"/>
          </p:nvPr>
        </p:nvSpPr>
        <p:spPr>
          <a:xfrm>
            <a:off x="99120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27" name="Pladsholder til tekst 3">
            <a:extLst>
              <a:ext uri="{FF2B5EF4-FFF2-40B4-BE49-F238E27FC236}">
                <a16:creationId xmlns:a16="http://schemas.microsoft.com/office/drawing/2014/main" id="{7D58E26F-CC21-2BE4-4DCF-13DA0A74D6A0}"/>
              </a:ext>
            </a:extLst>
          </p:cNvPr>
          <p:cNvSpPr>
            <a:spLocks noGrp="1"/>
          </p:cNvSpPr>
          <p:nvPr>
            <p:ph type="body" sz="quarter" idx="22" hasCustomPrompt="1"/>
          </p:nvPr>
        </p:nvSpPr>
        <p:spPr>
          <a:xfrm>
            <a:off x="99120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28" name="Pladsholder til tekst 3">
            <a:extLst>
              <a:ext uri="{FF2B5EF4-FFF2-40B4-BE49-F238E27FC236}">
                <a16:creationId xmlns:a16="http://schemas.microsoft.com/office/drawing/2014/main" id="{D38F5F6F-8901-83CA-0E99-FED48ED77742}"/>
              </a:ext>
            </a:extLst>
          </p:cNvPr>
          <p:cNvSpPr>
            <a:spLocks noGrp="1"/>
          </p:cNvSpPr>
          <p:nvPr>
            <p:ph type="body" sz="quarter" idx="23"/>
          </p:nvPr>
        </p:nvSpPr>
        <p:spPr>
          <a:xfrm>
            <a:off x="99120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29" name="Pladsholder til tekst 3">
            <a:extLst>
              <a:ext uri="{FF2B5EF4-FFF2-40B4-BE49-F238E27FC236}">
                <a16:creationId xmlns:a16="http://schemas.microsoft.com/office/drawing/2014/main" id="{37092885-5257-BABB-4AA8-D3BEE0040E0B}"/>
              </a:ext>
            </a:extLst>
          </p:cNvPr>
          <p:cNvSpPr>
            <a:spLocks noGrp="1"/>
          </p:cNvSpPr>
          <p:nvPr>
            <p:ph type="body" sz="quarter" idx="24" hasCustomPrompt="1"/>
          </p:nvPr>
        </p:nvSpPr>
        <p:spPr>
          <a:xfrm>
            <a:off x="99120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0" name="Pladsholder til billede 5">
            <a:extLst>
              <a:ext uri="{FF2B5EF4-FFF2-40B4-BE49-F238E27FC236}">
                <a16:creationId xmlns:a16="http://schemas.microsoft.com/office/drawing/2014/main" id="{752348A9-5597-3F07-46DD-D20729280D57}"/>
              </a:ext>
            </a:extLst>
          </p:cNvPr>
          <p:cNvSpPr>
            <a:spLocks noGrp="1" noChangeAspect="1"/>
          </p:cNvSpPr>
          <p:nvPr>
            <p:ph type="pic" sz="quarter" idx="25"/>
          </p:nvPr>
        </p:nvSpPr>
        <p:spPr>
          <a:xfrm>
            <a:off x="300743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1" name="Pladsholder til tekst 3">
            <a:extLst>
              <a:ext uri="{FF2B5EF4-FFF2-40B4-BE49-F238E27FC236}">
                <a16:creationId xmlns:a16="http://schemas.microsoft.com/office/drawing/2014/main" id="{A5F34681-D03A-D647-6930-18A3459EAFEF}"/>
              </a:ext>
            </a:extLst>
          </p:cNvPr>
          <p:cNvSpPr>
            <a:spLocks noGrp="1"/>
          </p:cNvSpPr>
          <p:nvPr>
            <p:ph type="body" sz="quarter" idx="26" hasCustomPrompt="1"/>
          </p:nvPr>
        </p:nvSpPr>
        <p:spPr>
          <a:xfrm>
            <a:off x="300743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2" name="Pladsholder til tekst 3">
            <a:extLst>
              <a:ext uri="{FF2B5EF4-FFF2-40B4-BE49-F238E27FC236}">
                <a16:creationId xmlns:a16="http://schemas.microsoft.com/office/drawing/2014/main" id="{45577192-E8BA-EEE4-9B16-22FED0D7DF5A}"/>
              </a:ext>
            </a:extLst>
          </p:cNvPr>
          <p:cNvSpPr>
            <a:spLocks noGrp="1"/>
          </p:cNvSpPr>
          <p:nvPr>
            <p:ph type="body" sz="quarter" idx="27"/>
          </p:nvPr>
        </p:nvSpPr>
        <p:spPr>
          <a:xfrm>
            <a:off x="300743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3" name="Pladsholder til tekst 3">
            <a:extLst>
              <a:ext uri="{FF2B5EF4-FFF2-40B4-BE49-F238E27FC236}">
                <a16:creationId xmlns:a16="http://schemas.microsoft.com/office/drawing/2014/main" id="{5815B571-9779-C1AF-64F5-8EDE3B02F07A}"/>
              </a:ext>
            </a:extLst>
          </p:cNvPr>
          <p:cNvSpPr>
            <a:spLocks noGrp="1"/>
          </p:cNvSpPr>
          <p:nvPr>
            <p:ph type="body" sz="quarter" idx="28" hasCustomPrompt="1"/>
          </p:nvPr>
        </p:nvSpPr>
        <p:spPr>
          <a:xfrm>
            <a:off x="300743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4" name="Pladsholder til billede 5">
            <a:extLst>
              <a:ext uri="{FF2B5EF4-FFF2-40B4-BE49-F238E27FC236}">
                <a16:creationId xmlns:a16="http://schemas.microsoft.com/office/drawing/2014/main" id="{B26DC89F-7A12-B691-C617-76B06988F9DF}"/>
              </a:ext>
            </a:extLst>
          </p:cNvPr>
          <p:cNvSpPr>
            <a:spLocks noGrp="1" noChangeAspect="1"/>
          </p:cNvSpPr>
          <p:nvPr>
            <p:ph type="pic" sz="quarter" idx="29"/>
          </p:nvPr>
        </p:nvSpPr>
        <p:spPr>
          <a:xfrm>
            <a:off x="300743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5" name="Pladsholder til tekst 3">
            <a:extLst>
              <a:ext uri="{FF2B5EF4-FFF2-40B4-BE49-F238E27FC236}">
                <a16:creationId xmlns:a16="http://schemas.microsoft.com/office/drawing/2014/main" id="{492FCA12-2486-24F2-1D95-2EB6D99E1A49}"/>
              </a:ext>
            </a:extLst>
          </p:cNvPr>
          <p:cNvSpPr>
            <a:spLocks noGrp="1"/>
          </p:cNvSpPr>
          <p:nvPr>
            <p:ph type="body" sz="quarter" idx="30" hasCustomPrompt="1"/>
          </p:nvPr>
        </p:nvSpPr>
        <p:spPr>
          <a:xfrm>
            <a:off x="300743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36" name="Pladsholder til tekst 3">
            <a:extLst>
              <a:ext uri="{FF2B5EF4-FFF2-40B4-BE49-F238E27FC236}">
                <a16:creationId xmlns:a16="http://schemas.microsoft.com/office/drawing/2014/main" id="{AED307A9-CE03-126B-9BBF-4C71B9A5C87A}"/>
              </a:ext>
            </a:extLst>
          </p:cNvPr>
          <p:cNvSpPr>
            <a:spLocks noGrp="1"/>
          </p:cNvSpPr>
          <p:nvPr>
            <p:ph type="body" sz="quarter" idx="31"/>
          </p:nvPr>
        </p:nvSpPr>
        <p:spPr>
          <a:xfrm>
            <a:off x="300743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7" name="Pladsholder til tekst 3">
            <a:extLst>
              <a:ext uri="{FF2B5EF4-FFF2-40B4-BE49-F238E27FC236}">
                <a16:creationId xmlns:a16="http://schemas.microsoft.com/office/drawing/2014/main" id="{25770854-1AB2-BEED-49E5-50DBAEF9CC16}"/>
              </a:ext>
            </a:extLst>
          </p:cNvPr>
          <p:cNvSpPr>
            <a:spLocks noGrp="1"/>
          </p:cNvSpPr>
          <p:nvPr>
            <p:ph type="body" sz="quarter" idx="32" hasCustomPrompt="1"/>
          </p:nvPr>
        </p:nvSpPr>
        <p:spPr>
          <a:xfrm>
            <a:off x="300743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38" name="Pladsholder til billede 5">
            <a:extLst>
              <a:ext uri="{FF2B5EF4-FFF2-40B4-BE49-F238E27FC236}">
                <a16:creationId xmlns:a16="http://schemas.microsoft.com/office/drawing/2014/main" id="{9A8839BE-BCDC-AD49-E7BA-A13DD595AE50}"/>
              </a:ext>
            </a:extLst>
          </p:cNvPr>
          <p:cNvSpPr>
            <a:spLocks noGrp="1" noChangeAspect="1"/>
          </p:cNvSpPr>
          <p:nvPr>
            <p:ph type="pic" sz="quarter" idx="33"/>
          </p:nvPr>
        </p:nvSpPr>
        <p:spPr>
          <a:xfrm>
            <a:off x="5004048"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9" name="Pladsholder til tekst 3">
            <a:extLst>
              <a:ext uri="{FF2B5EF4-FFF2-40B4-BE49-F238E27FC236}">
                <a16:creationId xmlns:a16="http://schemas.microsoft.com/office/drawing/2014/main" id="{3C972379-45CA-485C-F05D-22EE26FF65AB}"/>
              </a:ext>
            </a:extLst>
          </p:cNvPr>
          <p:cNvSpPr>
            <a:spLocks noGrp="1"/>
          </p:cNvSpPr>
          <p:nvPr>
            <p:ph type="body" sz="quarter" idx="34" hasCustomPrompt="1"/>
          </p:nvPr>
        </p:nvSpPr>
        <p:spPr>
          <a:xfrm>
            <a:off x="5004048"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0" name="Pladsholder til tekst 3">
            <a:extLst>
              <a:ext uri="{FF2B5EF4-FFF2-40B4-BE49-F238E27FC236}">
                <a16:creationId xmlns:a16="http://schemas.microsoft.com/office/drawing/2014/main" id="{D22ADD90-A469-EA83-BC5C-F6D540FE6EB6}"/>
              </a:ext>
            </a:extLst>
          </p:cNvPr>
          <p:cNvSpPr>
            <a:spLocks noGrp="1"/>
          </p:cNvSpPr>
          <p:nvPr>
            <p:ph type="body" sz="quarter" idx="35"/>
          </p:nvPr>
        </p:nvSpPr>
        <p:spPr>
          <a:xfrm>
            <a:off x="5004048"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1" name="Pladsholder til tekst 3">
            <a:extLst>
              <a:ext uri="{FF2B5EF4-FFF2-40B4-BE49-F238E27FC236}">
                <a16:creationId xmlns:a16="http://schemas.microsoft.com/office/drawing/2014/main" id="{B43AC2A4-EAF6-02C4-3DAD-7CA93700F67D}"/>
              </a:ext>
            </a:extLst>
          </p:cNvPr>
          <p:cNvSpPr>
            <a:spLocks noGrp="1"/>
          </p:cNvSpPr>
          <p:nvPr>
            <p:ph type="body" sz="quarter" idx="36" hasCustomPrompt="1"/>
          </p:nvPr>
        </p:nvSpPr>
        <p:spPr>
          <a:xfrm>
            <a:off x="5004048"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2" name="Pladsholder til billede 5">
            <a:extLst>
              <a:ext uri="{FF2B5EF4-FFF2-40B4-BE49-F238E27FC236}">
                <a16:creationId xmlns:a16="http://schemas.microsoft.com/office/drawing/2014/main" id="{2017DEA4-D10B-DEE9-F34D-90B4E40282AB}"/>
              </a:ext>
            </a:extLst>
          </p:cNvPr>
          <p:cNvSpPr>
            <a:spLocks noGrp="1" noChangeAspect="1"/>
          </p:cNvSpPr>
          <p:nvPr>
            <p:ph type="pic" sz="quarter" idx="37"/>
          </p:nvPr>
        </p:nvSpPr>
        <p:spPr>
          <a:xfrm>
            <a:off x="5004048"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3" name="Pladsholder til tekst 3">
            <a:extLst>
              <a:ext uri="{FF2B5EF4-FFF2-40B4-BE49-F238E27FC236}">
                <a16:creationId xmlns:a16="http://schemas.microsoft.com/office/drawing/2014/main" id="{F3A62A56-01E8-4B90-7156-C3B55513FE68}"/>
              </a:ext>
            </a:extLst>
          </p:cNvPr>
          <p:cNvSpPr>
            <a:spLocks noGrp="1"/>
          </p:cNvSpPr>
          <p:nvPr>
            <p:ph type="body" sz="quarter" idx="38" hasCustomPrompt="1"/>
          </p:nvPr>
        </p:nvSpPr>
        <p:spPr>
          <a:xfrm>
            <a:off x="5004048"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4" name="Pladsholder til tekst 3">
            <a:extLst>
              <a:ext uri="{FF2B5EF4-FFF2-40B4-BE49-F238E27FC236}">
                <a16:creationId xmlns:a16="http://schemas.microsoft.com/office/drawing/2014/main" id="{CA390537-41AA-96C4-BDC6-92205634F202}"/>
              </a:ext>
            </a:extLst>
          </p:cNvPr>
          <p:cNvSpPr>
            <a:spLocks noGrp="1"/>
          </p:cNvSpPr>
          <p:nvPr>
            <p:ph type="body" sz="quarter" idx="39"/>
          </p:nvPr>
        </p:nvSpPr>
        <p:spPr>
          <a:xfrm>
            <a:off x="5004048"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5" name="Pladsholder til tekst 3">
            <a:extLst>
              <a:ext uri="{FF2B5EF4-FFF2-40B4-BE49-F238E27FC236}">
                <a16:creationId xmlns:a16="http://schemas.microsoft.com/office/drawing/2014/main" id="{064E771F-2833-D7A8-474D-971E3EFAD4B6}"/>
              </a:ext>
            </a:extLst>
          </p:cNvPr>
          <p:cNvSpPr>
            <a:spLocks noGrp="1"/>
          </p:cNvSpPr>
          <p:nvPr>
            <p:ph type="body" sz="quarter" idx="40" hasCustomPrompt="1"/>
          </p:nvPr>
        </p:nvSpPr>
        <p:spPr>
          <a:xfrm>
            <a:off x="5004048"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46" name="Pladsholder til billede 5">
            <a:extLst>
              <a:ext uri="{FF2B5EF4-FFF2-40B4-BE49-F238E27FC236}">
                <a16:creationId xmlns:a16="http://schemas.microsoft.com/office/drawing/2014/main" id="{55A0913D-6450-E057-A1B9-467BAE964666}"/>
              </a:ext>
            </a:extLst>
          </p:cNvPr>
          <p:cNvSpPr>
            <a:spLocks noGrp="1" noChangeAspect="1"/>
          </p:cNvSpPr>
          <p:nvPr>
            <p:ph type="pic" sz="quarter" idx="41"/>
          </p:nvPr>
        </p:nvSpPr>
        <p:spPr>
          <a:xfrm>
            <a:off x="7020272" y="6275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7" name="Pladsholder til tekst 3">
            <a:extLst>
              <a:ext uri="{FF2B5EF4-FFF2-40B4-BE49-F238E27FC236}">
                <a16:creationId xmlns:a16="http://schemas.microsoft.com/office/drawing/2014/main" id="{E9A712D1-8090-90E2-5EDD-73545C2ED9E2}"/>
              </a:ext>
            </a:extLst>
          </p:cNvPr>
          <p:cNvSpPr>
            <a:spLocks noGrp="1"/>
          </p:cNvSpPr>
          <p:nvPr>
            <p:ph type="body" sz="quarter" idx="42" hasCustomPrompt="1"/>
          </p:nvPr>
        </p:nvSpPr>
        <p:spPr>
          <a:xfrm>
            <a:off x="7020272" y="15572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48" name="Pladsholder til tekst 3">
            <a:extLst>
              <a:ext uri="{FF2B5EF4-FFF2-40B4-BE49-F238E27FC236}">
                <a16:creationId xmlns:a16="http://schemas.microsoft.com/office/drawing/2014/main" id="{56D11550-8BF7-6A1C-BCDF-73DEB114561C}"/>
              </a:ext>
            </a:extLst>
          </p:cNvPr>
          <p:cNvSpPr>
            <a:spLocks noGrp="1"/>
          </p:cNvSpPr>
          <p:nvPr>
            <p:ph type="body" sz="quarter" idx="43"/>
          </p:nvPr>
        </p:nvSpPr>
        <p:spPr>
          <a:xfrm>
            <a:off x="7020272" y="18328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49" name="Pladsholder til tekst 3">
            <a:extLst>
              <a:ext uri="{FF2B5EF4-FFF2-40B4-BE49-F238E27FC236}">
                <a16:creationId xmlns:a16="http://schemas.microsoft.com/office/drawing/2014/main" id="{17158A51-3540-2BEE-C30F-6B8CDD92F211}"/>
              </a:ext>
            </a:extLst>
          </p:cNvPr>
          <p:cNvSpPr>
            <a:spLocks noGrp="1"/>
          </p:cNvSpPr>
          <p:nvPr>
            <p:ph type="body" sz="quarter" idx="44" hasCustomPrompt="1"/>
          </p:nvPr>
        </p:nvSpPr>
        <p:spPr>
          <a:xfrm>
            <a:off x="7020272" y="16887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
        <p:nvSpPr>
          <p:cNvPr id="50" name="Pladsholder til billede 5">
            <a:extLst>
              <a:ext uri="{FF2B5EF4-FFF2-40B4-BE49-F238E27FC236}">
                <a16:creationId xmlns:a16="http://schemas.microsoft.com/office/drawing/2014/main" id="{B7280D40-4DBE-58C9-F982-D5EB8480883F}"/>
              </a:ext>
            </a:extLst>
          </p:cNvPr>
          <p:cNvSpPr>
            <a:spLocks noGrp="1" noChangeAspect="1"/>
          </p:cNvSpPr>
          <p:nvPr>
            <p:ph type="pic" sz="quarter" idx="45"/>
          </p:nvPr>
        </p:nvSpPr>
        <p:spPr>
          <a:xfrm>
            <a:off x="7020272" y="2721034"/>
            <a:ext cx="864096" cy="864096"/>
          </a:xfrm>
          <a:prstGeom prst="rect">
            <a:avLst/>
          </a:prstGeom>
          <a:noFill/>
        </p:spPr>
        <p:txBody>
          <a:bodyPr lIns="72000" rIns="72000" anchor="t">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51" name="Pladsholder til tekst 3">
            <a:extLst>
              <a:ext uri="{FF2B5EF4-FFF2-40B4-BE49-F238E27FC236}">
                <a16:creationId xmlns:a16="http://schemas.microsoft.com/office/drawing/2014/main" id="{C66A282C-E1EF-CD39-FF37-01DC8A0ED527}"/>
              </a:ext>
            </a:extLst>
          </p:cNvPr>
          <p:cNvSpPr>
            <a:spLocks noGrp="1"/>
          </p:cNvSpPr>
          <p:nvPr>
            <p:ph type="body" sz="quarter" idx="46" hasCustomPrompt="1"/>
          </p:nvPr>
        </p:nvSpPr>
        <p:spPr>
          <a:xfrm>
            <a:off x="7020272" y="365075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Fornavn</a:t>
            </a:r>
          </a:p>
        </p:txBody>
      </p:sp>
      <p:sp>
        <p:nvSpPr>
          <p:cNvPr id="52" name="Pladsholder til tekst 3">
            <a:extLst>
              <a:ext uri="{FF2B5EF4-FFF2-40B4-BE49-F238E27FC236}">
                <a16:creationId xmlns:a16="http://schemas.microsoft.com/office/drawing/2014/main" id="{6B26AE57-DF32-3B12-88AA-D432FA981EFA}"/>
              </a:ext>
            </a:extLst>
          </p:cNvPr>
          <p:cNvSpPr>
            <a:spLocks noGrp="1"/>
          </p:cNvSpPr>
          <p:nvPr>
            <p:ph type="body" sz="quarter" idx="47"/>
          </p:nvPr>
        </p:nvSpPr>
        <p:spPr>
          <a:xfrm>
            <a:off x="7020272" y="3926301"/>
            <a:ext cx="1204528" cy="660558"/>
          </a:xfrm>
        </p:spPr>
        <p:txBody>
          <a:bodyPr rIns="0" anchor="t"/>
          <a:lstStyle>
            <a:lvl1pPr marL="0" indent="0" algn="l">
              <a:buNone/>
              <a:defRPr sz="700" b="0" i="0" kern="0" baseline="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53" name="Pladsholder til tekst 3">
            <a:extLst>
              <a:ext uri="{FF2B5EF4-FFF2-40B4-BE49-F238E27FC236}">
                <a16:creationId xmlns:a16="http://schemas.microsoft.com/office/drawing/2014/main" id="{70A575D0-4A19-2707-2E57-1C528C7BD752}"/>
              </a:ext>
            </a:extLst>
          </p:cNvPr>
          <p:cNvSpPr>
            <a:spLocks noGrp="1"/>
          </p:cNvSpPr>
          <p:nvPr>
            <p:ph type="body" sz="quarter" idx="48" hasCustomPrompt="1"/>
          </p:nvPr>
        </p:nvSpPr>
        <p:spPr>
          <a:xfrm>
            <a:off x="7020272" y="3782284"/>
            <a:ext cx="1204528" cy="108000"/>
          </a:xfrm>
        </p:spPr>
        <p:txBody>
          <a:bodyPr rIns="0" anchor="t"/>
          <a:lstStyle>
            <a:lvl1pPr marL="0" indent="0" algn="l">
              <a:buNone/>
              <a:defRPr sz="700" b="1" i="0" kern="0" baseline="0">
                <a:solidFill>
                  <a:schemeClr val="tx1"/>
                </a:solidFill>
                <a:latin typeface="Neue Haas Grotesk Text Pro" panose="020B0504020202020204" pitchFamily="34" charset="77"/>
              </a:defRPr>
            </a:lvl1pPr>
          </a:lstStyle>
          <a:p>
            <a:pPr lvl="0"/>
            <a:r>
              <a:rPr lang="da-DK" dirty="0"/>
              <a:t>Efternavn</a:t>
            </a:r>
          </a:p>
        </p:txBody>
      </p:sp>
    </p:spTree>
    <p:extLst>
      <p:ext uri="{BB962C8B-B14F-4D97-AF65-F5344CB8AC3E}">
        <p14:creationId xmlns:p14="http://schemas.microsoft.com/office/powerpoint/2010/main" val="818557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Breakslide 1">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1512044" y="2175706"/>
            <a:ext cx="6119911" cy="792088"/>
          </a:xfrm>
        </p:spPr>
        <p:txBody>
          <a:bodyPr anchor="ctr"/>
          <a:lstStyle>
            <a:lvl1pPr algn="ctr">
              <a:defRPr sz="3200">
                <a:solidFill>
                  <a:schemeClr val="accent1"/>
                </a:solidFill>
              </a:defRPr>
            </a:lvl1pPr>
          </a:lstStyle>
          <a:p>
            <a:r>
              <a:rPr lang="da-DK" dirty="0"/>
              <a:t>Klik for at redigere titeltypografien </a:t>
            </a:r>
            <a:br>
              <a:rPr lang="da-DK" dirty="0"/>
            </a:br>
            <a:r>
              <a:rPr lang="da-DK" dirty="0"/>
              <a:t>i masteren</a:t>
            </a:r>
            <a:endParaRPr lang="en-GB" dirty="0"/>
          </a:p>
        </p:txBody>
      </p:sp>
      <p:sp>
        <p:nvSpPr>
          <p:cNvPr id="3" name="Pladsholder til tekst 6">
            <a:extLst>
              <a:ext uri="{FF2B5EF4-FFF2-40B4-BE49-F238E27FC236}">
                <a16:creationId xmlns:a16="http://schemas.microsoft.com/office/drawing/2014/main" id="{88E82764-40A9-FF34-977C-F956EE92FDAB}"/>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20183355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Breakslide 2">
    <p:spTree>
      <p:nvGrpSpPr>
        <p:cNvPr id="1" name=""/>
        <p:cNvGrpSpPr/>
        <p:nvPr/>
      </p:nvGrpSpPr>
      <p:grpSpPr>
        <a:xfrm>
          <a:off x="0" y="0"/>
          <a:ext cx="0" cy="0"/>
          <a:chOff x="0" y="0"/>
          <a:chExt cx="0" cy="0"/>
        </a:xfrm>
      </p:grpSpPr>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0" y="0"/>
            <a:ext cx="9144000" cy="5143500"/>
          </a:xfrm>
          <a:solidFill>
            <a:srgbClr val="111111">
              <a:alpha val="10000"/>
            </a:srgbClr>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1619672" y="1419623"/>
            <a:ext cx="5904656" cy="1152128"/>
          </a:xfrm>
        </p:spPr>
        <p:txBody>
          <a:bodyPr anchor="b"/>
          <a:lstStyle>
            <a:lvl1pPr algn="ctr">
              <a:defRPr sz="3200" baseline="0">
                <a:solidFill>
                  <a:schemeClr val="bg1"/>
                </a:solidFill>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1907704" y="2715766"/>
            <a:ext cx="5328592" cy="1152128"/>
          </a:xfrm>
        </p:spPr>
        <p:txBody>
          <a:bodyPr rIns="0" anchor="t"/>
          <a:lstStyle>
            <a:lvl1pPr marL="0" indent="0" algn="ctr">
              <a:buNone/>
              <a:defRPr sz="1000" kern="0" baseline="0">
                <a:solidFill>
                  <a:schemeClr val="bg1"/>
                </a:solidFil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Tree>
    <p:extLst>
      <p:ext uri="{BB962C8B-B14F-4D97-AF65-F5344CB8AC3E}">
        <p14:creationId xmlns:p14="http://schemas.microsoft.com/office/powerpoint/2010/main" val="368635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Forside 2">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68313" y="1432426"/>
            <a:ext cx="6119911" cy="792088"/>
          </a:xfrm>
        </p:spPr>
        <p:txBody>
          <a:bodyPr anchor="b"/>
          <a:lstStyle>
            <a:lvl1pPr>
              <a:defRPr sz="3200">
                <a:solidFill>
                  <a:schemeClr val="bg2"/>
                </a:solidFill>
              </a:defRPr>
            </a:lvl1pPr>
          </a:lstStyle>
          <a:p>
            <a:r>
              <a:rPr lang="da-DK" dirty="0"/>
              <a:t>Klik for at redigere titeltypografien </a:t>
            </a:r>
            <a:br>
              <a:rPr lang="da-DK" dirty="0"/>
            </a:br>
            <a:r>
              <a:rPr lang="da-DK" dirty="0"/>
              <a:t>i masteren</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68313" y="2386850"/>
            <a:ext cx="6119911" cy="1133807"/>
          </a:xfrm>
        </p:spPr>
        <p:txBody>
          <a:bodyPr rIns="0" anchor="t"/>
          <a:lstStyle>
            <a:lvl1pPr marL="0" indent="0" algn="l">
              <a:buNone/>
              <a:defRPr sz="1000" kern="0" baseline="0">
                <a:solidFill>
                  <a:schemeClr val="bg2"/>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3" name="Grafik 2">
            <a:extLst>
              <a:ext uri="{FF2B5EF4-FFF2-40B4-BE49-F238E27FC236}">
                <a16:creationId xmlns:a16="http://schemas.microsoft.com/office/drawing/2014/main" id="{F5965AB0-015A-C66F-16C5-72EE8BC8D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3501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Laptop">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35BA2296-979E-3FB0-09F8-0AD56B4FF9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55776" y="788063"/>
            <a:ext cx="6408837" cy="4355437"/>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31985"/>
            <a:ext cx="4744424" cy="3024319"/>
          </a:xfrm>
          <a:prstGeom prst="roundRect">
            <a:avLst>
              <a:gd name="adj" fmla="val 2571"/>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sz="900" b="0" i="0" kern="0" cap="all" baseline="0">
                <a:solidFill>
                  <a:srgbClr val="878787"/>
                </a:solidFill>
                <a:latin typeface="Neue Haas Grotesk Text Pro" panose="020B0504020202020204" pitchFamily="34" charset="77"/>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257625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ablet">
    <p:bg>
      <p:bgPr>
        <a:solidFill>
          <a:schemeClr val="bg2"/>
        </a:solidFill>
        <a:effectLst/>
      </p:bgPr>
    </p:bg>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990C8EEF-CE7A-51CE-1C18-940BF683D7EE}"/>
              </a:ext>
            </a:extLst>
          </p:cNvPr>
          <p:cNvPicPr>
            <a:picLocks/>
          </p:cNvPicPr>
          <p:nvPr/>
        </p:nvPicPr>
        <p:blipFill rotWithShape="1">
          <a:blip r:embed="rId2" cstate="print">
            <a:extLst>
              <a:ext uri="{28A0092B-C50C-407E-A947-70E740481C1C}">
                <a14:useLocalDpi xmlns:a14="http://schemas.microsoft.com/office/drawing/2010/main"/>
              </a:ext>
            </a:extLst>
          </a:blip>
          <a:srcRect/>
          <a:stretch/>
        </p:blipFill>
        <p:spPr>
          <a:xfrm>
            <a:off x="2411760" y="843558"/>
            <a:ext cx="6732240" cy="429994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3452326" y="968122"/>
            <a:ext cx="4744424" cy="2988182"/>
          </a:xfrm>
          <a:prstGeom prst="roundRect">
            <a:avLst>
              <a:gd name="adj" fmla="val 2613"/>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2773483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Smartphone">
    <p:bg>
      <p:bgPr>
        <a:solidFill>
          <a:schemeClr val="bg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5159541-E76D-3FB8-C96E-91B4E9E95D0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76216" y="484188"/>
            <a:ext cx="4180683" cy="4659312"/>
          </a:xfrm>
          <a:prstGeom prst="rect">
            <a:avLst/>
          </a:prstGeom>
        </p:spPr>
      </p:pic>
      <p:sp>
        <p:nvSpPr>
          <p:cNvPr id="6" name="Pladsholder til billede 5">
            <a:extLst>
              <a:ext uri="{FF2B5EF4-FFF2-40B4-BE49-F238E27FC236}">
                <a16:creationId xmlns:a16="http://schemas.microsoft.com/office/drawing/2014/main" id="{DD8828A6-E585-6B4F-A1C8-1DBE6955925F}"/>
              </a:ext>
            </a:extLst>
          </p:cNvPr>
          <p:cNvSpPr>
            <a:spLocks noGrp="1"/>
          </p:cNvSpPr>
          <p:nvPr>
            <p:ph type="pic" sz="quarter" idx="10"/>
          </p:nvPr>
        </p:nvSpPr>
        <p:spPr>
          <a:xfrm>
            <a:off x="4921251" y="541909"/>
            <a:ext cx="1895474" cy="4094608"/>
          </a:xfrm>
          <a:prstGeom prst="roundRect">
            <a:avLst>
              <a:gd name="adj" fmla="val 3616"/>
            </a:avLst>
          </a:prstGeom>
          <a:solidFill>
            <a:schemeClr val="bg2"/>
          </a:solidFill>
          <a:ln>
            <a:noFill/>
          </a:ln>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3" name="Titel 2">
            <a:extLst>
              <a:ext uri="{FF2B5EF4-FFF2-40B4-BE49-F238E27FC236}">
                <a16:creationId xmlns:a16="http://schemas.microsoft.com/office/drawing/2014/main" id="{6CA1908E-B102-3A42-9341-8E6A8F89063B}"/>
              </a:ext>
            </a:extLst>
          </p:cNvPr>
          <p:cNvSpPr>
            <a:spLocks noGrp="1"/>
          </p:cNvSpPr>
          <p:nvPr>
            <p:ph type="title"/>
          </p:nvPr>
        </p:nvSpPr>
        <p:spPr>
          <a:xfrm>
            <a:off x="971600" y="2068092"/>
            <a:ext cx="2088232" cy="1152127"/>
          </a:xfrm>
        </p:spPr>
        <p:txBody>
          <a:bodyPr anchor="t"/>
          <a:lstStyle>
            <a:lvl1pPr algn="l">
              <a:defRPr sz="2200" baseline="0">
                <a:solidFill>
                  <a:schemeClr val="tx1"/>
                </a:solidFill>
                <a:latin typeface="Neue Haas Grotesk Text Pro" panose="020B0504020202020204" pitchFamily="34" charset="77"/>
              </a:defRPr>
            </a:lvl1pPr>
          </a:lstStyle>
          <a:p>
            <a:r>
              <a:rPr lang="da-DK"/>
              <a:t>Klik for at redigere titeltypografien i masteren</a:t>
            </a:r>
            <a:endParaRPr lang="da-DK" dirty="0"/>
          </a:p>
        </p:txBody>
      </p:sp>
      <p:sp>
        <p:nvSpPr>
          <p:cNvPr id="4" name="Pladsholder til tekst 3">
            <a:extLst>
              <a:ext uri="{FF2B5EF4-FFF2-40B4-BE49-F238E27FC236}">
                <a16:creationId xmlns:a16="http://schemas.microsoft.com/office/drawing/2014/main" id="{C496093B-37A6-AD4C-9138-3E8BD436EBD5}"/>
              </a:ext>
            </a:extLst>
          </p:cNvPr>
          <p:cNvSpPr>
            <a:spLocks noGrp="1"/>
          </p:cNvSpPr>
          <p:nvPr>
            <p:ph type="body" sz="quarter" idx="15"/>
          </p:nvPr>
        </p:nvSpPr>
        <p:spPr>
          <a:xfrm>
            <a:off x="971600" y="1635646"/>
            <a:ext cx="2088232" cy="360437"/>
          </a:xfrm>
        </p:spPr>
        <p:txBody>
          <a:bodyPr rIns="0" anchor="b"/>
          <a:lstStyle>
            <a:lvl1pPr marL="0" indent="0" algn="l">
              <a:buNone/>
              <a:defRPr lang="da-DK" sz="900" b="0" i="0" kern="0" cap="all" baseline="0" smtClean="0">
                <a:solidFill>
                  <a:srgbClr val="878787"/>
                </a:solidFill>
                <a:latin typeface="Neue Haas Grotesk Text Pro" panose="020B0504020202020204" pitchFamily="34" charset="77"/>
                <a:ea typeface="+mn-ea"/>
                <a:cs typeface="Arial"/>
              </a:defRPr>
            </a:lvl1pPr>
          </a:lstStyle>
          <a:p>
            <a:pPr lvl="0"/>
            <a:r>
              <a:rPr lang="da-DK"/>
              <a:t>Klik for at redigere teksttypografierne i masteren</a:t>
            </a:r>
          </a:p>
        </p:txBody>
      </p:sp>
      <p:sp>
        <p:nvSpPr>
          <p:cNvPr id="2" name="Pladsholder til tekst 6">
            <a:extLst>
              <a:ext uri="{FF2B5EF4-FFF2-40B4-BE49-F238E27FC236}">
                <a16:creationId xmlns:a16="http://schemas.microsoft.com/office/drawing/2014/main" id="{62788691-1556-FA1E-C496-6C79B160F7D5}"/>
              </a:ext>
            </a:extLst>
          </p:cNvPr>
          <p:cNvSpPr>
            <a:spLocks noGrp="1"/>
          </p:cNvSpPr>
          <p:nvPr>
            <p:ph type="body" sz="quarter" idx="18"/>
          </p:nvPr>
        </p:nvSpPr>
        <p:spPr>
          <a:xfrm>
            <a:off x="186110" y="4728638"/>
            <a:ext cx="219600" cy="219600"/>
          </a:xfrm>
          <a:blipFill>
            <a:blip r:embed="rId3" cstate="print">
              <a:extLst>
                <a:ext uri="{28A0092B-C50C-407E-A947-70E740481C1C}">
                  <a14:useLocalDpi xmlns:a14="http://schemas.microsoft.com/office/drawing/2010/main"/>
                </a:ext>
              </a:extLst>
            </a:blip>
            <a:stretch>
              <a:fillRect/>
            </a:stretch>
          </a:blipFill>
        </p:spPr>
        <p:txBody>
          <a:bodyPr/>
          <a:lstStyle>
            <a:lvl1pPr marL="0" indent="0">
              <a:buNone/>
              <a:defRPr>
                <a:noFill/>
                <a:latin typeface="Neue Haas Grotesk Text Pro" panose="020B0504020202020204" pitchFamily="34" charset="77"/>
              </a:defRPr>
            </a:lvl1pPr>
          </a:lstStyle>
          <a:p>
            <a:pPr lvl="0"/>
            <a:r>
              <a:rPr lang="da-DK"/>
              <a:t>Klik for at redigere teksttypografierne i masteren</a:t>
            </a:r>
          </a:p>
        </p:txBody>
      </p:sp>
    </p:spTree>
    <p:extLst>
      <p:ext uri="{BB962C8B-B14F-4D97-AF65-F5344CB8AC3E}">
        <p14:creationId xmlns:p14="http://schemas.microsoft.com/office/powerpoint/2010/main" val="197531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t">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A7503E-2469-3E05-3EA0-4DF2EED4DD8F}"/>
              </a:ext>
            </a:extLst>
          </p:cNvPr>
          <p:cNvSpPr>
            <a:spLocks noGrp="1"/>
          </p:cNvSpPr>
          <p:nvPr>
            <p:ph type="title"/>
          </p:nvPr>
        </p:nvSpPr>
        <p:spPr>
          <a:xfrm>
            <a:off x="1691680" y="1635744"/>
            <a:ext cx="6552728" cy="1296045"/>
          </a:xfrm>
        </p:spPr>
        <p:txBody>
          <a:bodyPr/>
          <a:lstStyle>
            <a:lvl1pPr>
              <a:defRPr>
                <a:solidFill>
                  <a:schemeClr val="accent1"/>
                </a:solidFill>
              </a:defRPr>
            </a:lvl1pPr>
          </a:lstStyle>
          <a:p>
            <a:r>
              <a:rPr lang="da-DK"/>
              <a:t>Klik for at redigere titeltypografien i masteren</a:t>
            </a:r>
            <a:endParaRPr lang="en-GB" dirty="0"/>
          </a:p>
        </p:txBody>
      </p:sp>
      <p:sp>
        <p:nvSpPr>
          <p:cNvPr id="3" name="Pladsholder til tekst 3">
            <a:extLst>
              <a:ext uri="{FF2B5EF4-FFF2-40B4-BE49-F238E27FC236}">
                <a16:creationId xmlns:a16="http://schemas.microsoft.com/office/drawing/2014/main" id="{F479E89F-175C-C02F-72CE-0AE3ABC83953}"/>
              </a:ext>
            </a:extLst>
          </p:cNvPr>
          <p:cNvSpPr>
            <a:spLocks noGrp="1"/>
          </p:cNvSpPr>
          <p:nvPr>
            <p:ph type="body" sz="quarter" idx="15"/>
          </p:nvPr>
        </p:nvSpPr>
        <p:spPr>
          <a:xfrm>
            <a:off x="1691680" y="2931790"/>
            <a:ext cx="6552728" cy="216024"/>
          </a:xfrm>
        </p:spPr>
        <p:txBody>
          <a:bodyPr rIns="0" anchor="t"/>
          <a:lstStyle>
            <a:lvl1pPr marL="0" indent="0" algn="l">
              <a:buNone/>
              <a:defRPr sz="1000" kern="0" baseline="0">
                <a:solidFill>
                  <a:schemeClr val="accent1"/>
                </a:solidFill>
              </a:defRPr>
            </a:lvl1pPr>
          </a:lstStyle>
          <a:p>
            <a:pPr lvl="0"/>
            <a:r>
              <a:rPr lang="da-DK"/>
              <a:t>Klik for at redigere teksttypografierne i masteren</a:t>
            </a:r>
          </a:p>
        </p:txBody>
      </p:sp>
      <p:pic>
        <p:nvPicPr>
          <p:cNvPr id="7" name="Billede 6">
            <a:extLst>
              <a:ext uri="{FF2B5EF4-FFF2-40B4-BE49-F238E27FC236}">
                <a16:creationId xmlns:a16="http://schemas.microsoft.com/office/drawing/2014/main" id="{9305FE54-DDF6-0A14-2408-33976177F0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5576" y="1332632"/>
            <a:ext cx="683537" cy="503659"/>
          </a:xfrm>
          <a:prstGeom prst="rect">
            <a:avLst/>
          </a:prstGeom>
        </p:spPr>
      </p:pic>
    </p:spTree>
    <p:extLst>
      <p:ext uri="{BB962C8B-B14F-4D97-AF65-F5344CB8AC3E}">
        <p14:creationId xmlns:p14="http://schemas.microsoft.com/office/powerpoint/2010/main" val="1286795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Afsluttende information">
    <p:spTree>
      <p:nvGrpSpPr>
        <p:cNvPr id="1" name=""/>
        <p:cNvGrpSpPr/>
        <p:nvPr/>
      </p:nvGrpSpPr>
      <p:grpSpPr>
        <a:xfrm>
          <a:off x="0" y="0"/>
          <a:ext cx="0" cy="0"/>
          <a:chOff x="0" y="0"/>
          <a:chExt cx="0" cy="0"/>
        </a:xfrm>
      </p:grpSpPr>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0" y="0"/>
            <a:ext cx="4572000" cy="5143499"/>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2880121"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3" name="Pladsholder til tekst 6">
            <a:extLst>
              <a:ext uri="{FF2B5EF4-FFF2-40B4-BE49-F238E27FC236}">
                <a16:creationId xmlns:a16="http://schemas.microsoft.com/office/drawing/2014/main" id="{AA27B9A2-5D4D-7109-EA87-D243A871B710}"/>
              </a:ext>
            </a:extLst>
          </p:cNvPr>
          <p:cNvSpPr>
            <a:spLocks noGrp="1"/>
          </p:cNvSpPr>
          <p:nvPr>
            <p:ph type="body" sz="quarter" idx="18"/>
          </p:nvPr>
        </p:nvSpPr>
        <p:spPr>
          <a:xfrm>
            <a:off x="186110" y="4728638"/>
            <a:ext cx="2196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sp>
        <p:nvSpPr>
          <p:cNvPr id="9" name="Pladsholder til tekst 8">
            <a:extLst>
              <a:ext uri="{FF2B5EF4-FFF2-40B4-BE49-F238E27FC236}">
                <a16:creationId xmlns:a16="http://schemas.microsoft.com/office/drawing/2014/main" id="{44FB3C53-B6B9-8DE9-14A0-F134E791ED7E}"/>
              </a:ext>
            </a:extLst>
          </p:cNvPr>
          <p:cNvSpPr>
            <a:spLocks noGrp="1" noChangeAspect="1"/>
          </p:cNvSpPr>
          <p:nvPr>
            <p:ph type="body" sz="quarter" idx="19"/>
          </p:nvPr>
        </p:nvSpPr>
        <p:spPr>
          <a:xfrm>
            <a:off x="5148263" y="163564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3" name="Pladsholder til tekst 8">
            <a:extLst>
              <a:ext uri="{FF2B5EF4-FFF2-40B4-BE49-F238E27FC236}">
                <a16:creationId xmlns:a16="http://schemas.microsoft.com/office/drawing/2014/main" id="{3D9F1629-6815-2D36-E116-E5D22010D8C2}"/>
              </a:ext>
            </a:extLst>
          </p:cNvPr>
          <p:cNvSpPr>
            <a:spLocks noGrp="1" noChangeAspect="1"/>
          </p:cNvSpPr>
          <p:nvPr>
            <p:ph type="body" sz="quarter" idx="20"/>
          </p:nvPr>
        </p:nvSpPr>
        <p:spPr>
          <a:xfrm>
            <a:off x="5148263" y="2975896"/>
            <a:ext cx="1188000" cy="118800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
        <p:nvSpPr>
          <p:cNvPr id="14" name="Pladsholder til tekst 8">
            <a:extLst>
              <a:ext uri="{FF2B5EF4-FFF2-40B4-BE49-F238E27FC236}">
                <a16:creationId xmlns:a16="http://schemas.microsoft.com/office/drawing/2014/main" id="{51D22C36-A4AD-B530-07AC-5C2F4E49745E}"/>
              </a:ext>
            </a:extLst>
          </p:cNvPr>
          <p:cNvSpPr>
            <a:spLocks noGrp="1" noChangeAspect="1"/>
          </p:cNvSpPr>
          <p:nvPr>
            <p:ph type="body" sz="quarter" idx="21"/>
          </p:nvPr>
        </p:nvSpPr>
        <p:spPr>
          <a:xfrm>
            <a:off x="6516216" y="1635646"/>
            <a:ext cx="1188000" cy="2528250"/>
          </a:xfrm>
          <a:solidFill>
            <a:schemeClr val="bg2"/>
          </a:solidFill>
        </p:spPr>
        <p:txBody>
          <a:bodyPr lIns="144000" tIns="72000" rIns="144000" bIns="72000" anchor="ctr"/>
          <a:lstStyle>
            <a:lvl1pPr marL="0" indent="0" algn="ctr">
              <a:buNone/>
              <a:defRPr sz="800" b="0" i="0">
                <a:latin typeface="Neue Haas Grotesk Text Pro" panose="020B0504020202020204" pitchFamily="34" charset="77"/>
              </a:defRPr>
            </a:lvl1pPr>
            <a:lvl2pPr marL="72000" indent="0" algn="ctr">
              <a:buNone/>
              <a:defRPr sz="700" b="0" i="0">
                <a:latin typeface="Helvetica" pitchFamily="2" charset="0"/>
              </a:defRPr>
            </a:lvl2pPr>
            <a:lvl3pPr marL="252000" indent="0" algn="ctr">
              <a:buNone/>
              <a:defRPr sz="600" b="0" i="0">
                <a:latin typeface="Helvetica" pitchFamily="2" charset="0"/>
              </a:defRPr>
            </a:lvl3pPr>
            <a:lvl4pPr marL="378000" indent="0" algn="ctr">
              <a:buFont typeface="Arial" panose="020B0604020202020204" pitchFamily="34" charset="0"/>
              <a:buNone/>
              <a:defRPr sz="700" b="0" i="0">
                <a:latin typeface="Helvetica" pitchFamily="2" charset="0"/>
              </a:defRPr>
            </a:lvl4pPr>
            <a:lvl5pPr marL="252000" indent="0" algn="ctr">
              <a:buNone/>
              <a:defRPr sz="600" b="0" i="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0715977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cSld name="Højrestillet billede">
    <p:spTree>
      <p:nvGrpSpPr>
        <p:cNvPr id="1" name=""/>
        <p:cNvGrpSpPr/>
        <p:nvPr/>
      </p:nvGrpSpPr>
      <p:grpSpPr>
        <a:xfrm>
          <a:off x="0" y="0"/>
          <a:ext cx="0" cy="0"/>
          <a:chOff x="0" y="0"/>
          <a:chExt cx="0" cy="0"/>
        </a:xfrm>
      </p:grpSpPr>
      <p:sp>
        <p:nvSpPr>
          <p:cNvPr id="2" name="Titel 1"/>
          <p:cNvSpPr>
            <a:spLocks noGrp="1"/>
          </p:cNvSpPr>
          <p:nvPr>
            <p:ph type="title"/>
          </p:nvPr>
        </p:nvSpPr>
        <p:spPr>
          <a:xfrm>
            <a:off x="467544" y="432000"/>
            <a:ext cx="4571182" cy="631229"/>
          </a:xfrm>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4/11/2024</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
        <p:nvSpPr>
          <p:cNvPr id="7" name="Pladsholder til billede 6" descr="[logo:BlackWhite]"/>
          <p:cNvSpPr>
            <a:spLocks noGrp="1" noChangeAspect="1"/>
          </p:cNvSpPr>
          <p:nvPr>
            <p:ph type="pic" sz="quarter" idx="13" hasCustomPrompt="1"/>
          </p:nvPr>
        </p:nvSpPr>
        <p:spPr>
          <a:xfrm>
            <a:off x="5038726" y="0"/>
            <a:ext cx="4105275" cy="5143500"/>
          </a:xfrm>
          <a:solidFill>
            <a:schemeClr val="bg1">
              <a:lumMod val="75000"/>
            </a:schemeClr>
          </a:solidFill>
          <a:ln>
            <a:noFill/>
          </a:ln>
        </p:spPr>
        <p:txBody>
          <a:bodyPr lIns="540000" tIns="1440000" rIns="540000" anchor="t"/>
          <a:lstStyle>
            <a:lvl1pPr>
              <a:defRPr sz="1200" baseline="0"/>
            </a:lvl1pPr>
          </a:lstStyle>
          <a:p>
            <a:endParaRPr lang="en-US" dirty="0"/>
          </a:p>
        </p:txBody>
      </p:sp>
      <p:sp>
        <p:nvSpPr>
          <p:cNvPr id="10" name="Pladsholder til tekst 9"/>
          <p:cNvSpPr>
            <a:spLocks noGrp="1"/>
          </p:cNvSpPr>
          <p:nvPr>
            <p:ph type="body" sz="quarter" idx="14"/>
          </p:nvPr>
        </p:nvSpPr>
        <p:spPr>
          <a:xfrm>
            <a:off x="469108" y="1187650"/>
            <a:ext cx="4318917" cy="307802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9" name="Pladsholder til tekst 8"/>
          <p:cNvSpPr>
            <a:spLocks noGrp="1"/>
          </p:cNvSpPr>
          <p:nvPr>
            <p:ph type="body" sz="quarter" idx="15"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4626501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titeltypografien i masteren</a:t>
            </a:r>
            <a:endParaRPr lang="en-US" dirty="0"/>
          </a:p>
        </p:txBody>
      </p:sp>
      <p:sp>
        <p:nvSpPr>
          <p:cNvPr id="3" name="Pladsholder til dato 2"/>
          <p:cNvSpPr>
            <a:spLocks noGrp="1"/>
          </p:cNvSpPr>
          <p:nvPr>
            <p:ph type="dt" sz="half" idx="10"/>
          </p:nvPr>
        </p:nvSpPr>
        <p:spPr/>
        <p:txBody>
          <a:bodyPr/>
          <a:lstStyle/>
          <a:p>
            <a:fld id="{846A0179-0B7F-4AA7-BF6B-D85CB361598C}" type="datetimeFigureOut">
              <a:rPr lang="en-US" dirty="0"/>
              <a:t>4/11/2024</a:t>
            </a:fld>
            <a:endParaRPr lang="en-US" dirty="0"/>
          </a:p>
        </p:txBody>
      </p:sp>
      <p:sp>
        <p:nvSpPr>
          <p:cNvPr id="4" name="Pladsholder til sidefod 3"/>
          <p:cNvSpPr>
            <a:spLocks noGrp="1"/>
          </p:cNvSpPr>
          <p:nvPr>
            <p:ph type="ftr" sz="quarter" idx="11"/>
          </p:nvPr>
        </p:nvSpPr>
        <p:spPr/>
        <p:txBody>
          <a:bodyPr/>
          <a:lstStyle/>
          <a:p>
            <a:endParaRPr lang="en-US" dirty="0"/>
          </a:p>
        </p:txBody>
      </p:sp>
      <p:sp>
        <p:nvSpPr>
          <p:cNvPr id="5" name="Pladsholder til diasnummer 4"/>
          <p:cNvSpPr>
            <a:spLocks noGrp="1"/>
          </p:cNvSpPr>
          <p:nvPr>
            <p:ph type="sldNum" sz="quarter" idx="12"/>
          </p:nvPr>
        </p:nvSpPr>
        <p:spPr/>
        <p:txBody>
          <a:bodyPr/>
          <a:lstStyle/>
          <a:p>
            <a:fld id="{74E22A33-96DC-4C2E-AB13-0BE35979BFC0}" type="slidenum">
              <a:rPr lang="en-US" dirty="0"/>
              <a:t>‹nr.›</a:t>
            </a:fld>
            <a:endParaRPr lang="en-US" dirty="0"/>
          </a:p>
        </p:txBody>
      </p:sp>
    </p:spTree>
    <p:extLst>
      <p:ext uri="{BB962C8B-B14F-4D97-AF65-F5344CB8AC3E}">
        <p14:creationId xmlns:p14="http://schemas.microsoft.com/office/powerpoint/2010/main" val="1118477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Statem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691680" y="1167595"/>
            <a:ext cx="5472608" cy="2538282"/>
          </a:xfrm>
        </p:spPr>
        <p:txBody>
          <a:bodyPr anchor="ctr"/>
          <a:lstStyle>
            <a:lvl1pPr algn="ctr">
              <a:lnSpc>
                <a:spcPts val="3375"/>
              </a:lnSpc>
              <a:defRPr sz="3000" b="1" cap="all">
                <a:solidFill>
                  <a:schemeClr val="bg1"/>
                </a:solidFill>
              </a:defRPr>
            </a:lvl1pPr>
          </a:lstStyle>
          <a:p>
            <a:r>
              <a:rPr lang="en-US" dirty="0"/>
              <a:t>Klik her for at tilføje tekst</a:t>
            </a:r>
          </a:p>
        </p:txBody>
      </p:sp>
      <p:sp>
        <p:nvSpPr>
          <p:cNvPr id="4" name="Pladsholder til dato 3"/>
          <p:cNvSpPr>
            <a:spLocks noGrp="1"/>
          </p:cNvSpPr>
          <p:nvPr>
            <p:ph type="dt" sz="half" idx="10"/>
          </p:nvPr>
        </p:nvSpPr>
        <p:spPr/>
        <p:txBody>
          <a:bodyPr/>
          <a:lstStyle>
            <a:lvl1pPr>
              <a:defRPr>
                <a:solidFill>
                  <a:schemeClr val="bg1"/>
                </a:solidFill>
              </a:defRPr>
            </a:lvl1pPr>
          </a:lstStyle>
          <a:p>
            <a:fld id="{846A0179-0B7F-4AA7-BF6B-D85CB361598C}" type="datetimeFigureOut">
              <a:rPr lang="en-US" dirty="0"/>
              <a:t>4/11/2024</a:t>
            </a:fld>
            <a:endParaRPr lang="en-US" dirty="0"/>
          </a:p>
        </p:txBody>
      </p:sp>
      <p:sp>
        <p:nvSpPr>
          <p:cNvPr id="5" name="Pladsholder til sidefod 4"/>
          <p:cNvSpPr>
            <a:spLocks noGrp="1"/>
          </p:cNvSpPr>
          <p:nvPr>
            <p:ph type="ftr" sz="quarter" idx="11"/>
          </p:nvPr>
        </p:nvSpPr>
        <p:spPr/>
        <p:txBody>
          <a:bodyPr/>
          <a:lstStyle>
            <a:lvl1pPr>
              <a:defRPr>
                <a:solidFill>
                  <a:schemeClr val="bg1"/>
                </a:solidFill>
              </a:defRPr>
            </a:lvl1pPr>
          </a:lstStyle>
          <a:p>
            <a:endParaRPr lang="en-US" dirty="0"/>
          </a:p>
        </p:txBody>
      </p:sp>
      <p:sp>
        <p:nvSpPr>
          <p:cNvPr id="6" name="Pladsholder til diasnummer 5"/>
          <p:cNvSpPr>
            <a:spLocks noGrp="1"/>
          </p:cNvSpPr>
          <p:nvPr>
            <p:ph type="sldNum" sz="quarter" idx="12"/>
          </p:nvPr>
        </p:nvSpPr>
        <p:spPr/>
        <p:txBody>
          <a:bodyPr/>
          <a:lstStyle>
            <a:lvl1pPr>
              <a:defRPr>
                <a:solidFill>
                  <a:schemeClr val="bg1"/>
                </a:solidFill>
              </a:defRPr>
            </a:lvl1pPr>
          </a:lstStyle>
          <a:p>
            <a:fld id="{74E22A33-96DC-4C2E-AB13-0BE35979BFC0}" type="slidenum">
              <a:rPr lang="en-US" dirty="0"/>
              <a:t>‹nr.›</a:t>
            </a:fld>
            <a:endParaRPr lang="en-US" dirty="0"/>
          </a:p>
        </p:txBody>
      </p:sp>
      <p:sp>
        <p:nvSpPr>
          <p:cNvPr id="44" name="Pladsholder til tekst 8">
            <a:extLst>
              <a:ext uri="{FF2B5EF4-FFF2-40B4-BE49-F238E27FC236}">
                <a16:creationId xmlns:a16="http://schemas.microsoft.com/office/drawing/2014/main" id="{BF57FEA7-3553-4A2A-B192-BD7D5AFDC20D}"/>
              </a:ext>
            </a:extLst>
          </p:cNvPr>
          <p:cNvSpPr>
            <a:spLocks noGrp="1"/>
          </p:cNvSpPr>
          <p:nvPr>
            <p:ph type="body" sz="quarter" idx="14" hasCustomPrompt="1"/>
          </p:nvPr>
        </p:nvSpPr>
        <p:spPr>
          <a:xfrm>
            <a:off x="7632900" y="4549500"/>
            <a:ext cx="1134000" cy="353700"/>
          </a:xfrm>
          <a:blipFill>
            <a:blip r:embed="rId2"/>
            <a:stretch>
              <a:fillRect/>
            </a:stretch>
          </a:blipFill>
        </p:spPr>
        <p:txBody>
          <a:bodyPr/>
          <a:lstStyle>
            <a:lvl1pPr>
              <a:defRPr baseline="0"/>
            </a:lvl1pPr>
          </a:lstStyle>
          <a:p>
            <a:pPr lvl="0"/>
            <a:r>
              <a:rPr lang="en-US" dirty="0"/>
              <a:t>
              </a:t>
            </a:r>
          </a:p>
        </p:txBody>
      </p:sp>
    </p:spTree>
    <p:extLst>
      <p:ext uri="{BB962C8B-B14F-4D97-AF65-F5344CB8AC3E}">
        <p14:creationId xmlns:p14="http://schemas.microsoft.com/office/powerpoint/2010/main" val="3029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Forside 1">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2CCE40-CB87-CF3D-3C78-4E5925E60970}"/>
              </a:ext>
            </a:extLst>
          </p:cNvPr>
          <p:cNvSpPr>
            <a:spLocks noGrp="1"/>
          </p:cNvSpPr>
          <p:nvPr>
            <p:ph type="title" hasCustomPrompt="1"/>
          </p:nvPr>
        </p:nvSpPr>
        <p:spPr>
          <a:xfrm>
            <a:off x="4577724" y="1432426"/>
            <a:ext cx="4133844" cy="792088"/>
          </a:xfrm>
        </p:spPr>
        <p:txBody>
          <a:bodyPr/>
          <a:lstStyle/>
          <a:p>
            <a:r>
              <a:rPr lang="da-DK" dirty="0"/>
              <a:t>Klik for at redigere titeltypografien </a:t>
            </a:r>
            <a:br>
              <a:rPr lang="da-DK" dirty="0"/>
            </a:br>
            <a:r>
              <a:rPr lang="da-DK" dirty="0"/>
              <a:t>i masteren</a:t>
            </a:r>
            <a:endParaRPr lang="en-GB" dirty="0"/>
          </a:p>
        </p:txBody>
      </p:sp>
      <p:sp>
        <p:nvSpPr>
          <p:cNvPr id="5" name="Pladsholder til billede 4">
            <a:extLst>
              <a:ext uri="{FF2B5EF4-FFF2-40B4-BE49-F238E27FC236}">
                <a16:creationId xmlns:a16="http://schemas.microsoft.com/office/drawing/2014/main" id="{BA85E7DA-4203-7EC9-6E21-3D96E20746BA}"/>
              </a:ext>
            </a:extLst>
          </p:cNvPr>
          <p:cNvSpPr>
            <a:spLocks noGrp="1"/>
          </p:cNvSpPr>
          <p:nvPr>
            <p:ph type="pic" sz="quarter" idx="10"/>
          </p:nvPr>
        </p:nvSpPr>
        <p:spPr>
          <a:xfrm>
            <a:off x="0" y="1"/>
            <a:ext cx="4211638" cy="5143500"/>
          </a:xfrm>
        </p:spPr>
        <p:txBody>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en-GB" dirty="0"/>
          </a:p>
        </p:txBody>
      </p:sp>
      <p:sp>
        <p:nvSpPr>
          <p:cNvPr id="6" name="Pladsholder til tekst 3">
            <a:extLst>
              <a:ext uri="{FF2B5EF4-FFF2-40B4-BE49-F238E27FC236}">
                <a16:creationId xmlns:a16="http://schemas.microsoft.com/office/drawing/2014/main" id="{5757799A-0EC8-8FFE-391A-C705EF55A04A}"/>
              </a:ext>
            </a:extLst>
          </p:cNvPr>
          <p:cNvSpPr>
            <a:spLocks noGrp="1"/>
          </p:cNvSpPr>
          <p:nvPr>
            <p:ph type="body" sz="quarter" idx="15"/>
          </p:nvPr>
        </p:nvSpPr>
        <p:spPr>
          <a:xfrm>
            <a:off x="4577724" y="2386850"/>
            <a:ext cx="4103688" cy="1133807"/>
          </a:xfrm>
        </p:spPr>
        <p:txBody>
          <a:bodyPr rIns="0" anchor="t"/>
          <a:lstStyle>
            <a:lvl1pPr marL="0" indent="0" algn="l">
              <a:buNone/>
              <a:defRPr sz="1000" kern="0" baseline="0">
                <a:solidFill>
                  <a:schemeClr val="tx1"/>
                </a:solidFill>
              </a:defRPr>
            </a:lvl1pPr>
          </a:lstStyle>
          <a:p>
            <a:pPr lvl="0"/>
            <a:r>
              <a:rPr lang="da-DK"/>
              <a:t>Klik for at redigere teksttypografierne i masteren</a:t>
            </a:r>
          </a:p>
        </p:txBody>
      </p:sp>
      <p:sp>
        <p:nvSpPr>
          <p:cNvPr id="8" name="Pladsholder til tekst 6">
            <a:extLst>
              <a:ext uri="{FF2B5EF4-FFF2-40B4-BE49-F238E27FC236}">
                <a16:creationId xmlns:a16="http://schemas.microsoft.com/office/drawing/2014/main" id="{5E4B189C-EB9E-B29C-4996-6E838DA7927B}"/>
              </a:ext>
            </a:extLst>
          </p:cNvPr>
          <p:cNvSpPr>
            <a:spLocks noGrp="1"/>
          </p:cNvSpPr>
          <p:nvPr>
            <p:ph type="body" sz="quarter" idx="18"/>
          </p:nvPr>
        </p:nvSpPr>
        <p:spPr>
          <a:xfrm>
            <a:off x="186110" y="4728638"/>
            <a:ext cx="1321200" cy="219600"/>
          </a:xfrm>
          <a:blipFill>
            <a:blip r:embed="rId2" cstate="print">
              <a:extLst>
                <a:ext uri="{28A0092B-C50C-407E-A947-70E740481C1C}">
                  <a14:useLocalDpi xmlns:a14="http://schemas.microsoft.com/office/drawing/2010/main"/>
                </a:ext>
              </a:extLst>
            </a:blip>
            <a:stretch>
              <a:fillRect/>
            </a:stretch>
          </a:blipFill>
        </p:spPr>
        <p:txBody>
          <a:bodyPr/>
          <a:lstStyle>
            <a:lvl1pPr marL="0" indent="0">
              <a:buNone/>
              <a:defRPr>
                <a:noFill/>
              </a:defRPr>
            </a:lvl1pPr>
          </a:lstStyle>
          <a:p>
            <a:pPr lvl="0"/>
            <a:r>
              <a:rPr lang="da-DK"/>
              <a:t>Klik for at redigere teksttypografierne i masteren</a:t>
            </a:r>
          </a:p>
        </p:txBody>
      </p:sp>
      <p:pic>
        <p:nvPicPr>
          <p:cNvPr id="4" name="Billede 3">
            <a:extLst>
              <a:ext uri="{FF2B5EF4-FFF2-40B4-BE49-F238E27FC236}">
                <a16:creationId xmlns:a16="http://schemas.microsoft.com/office/drawing/2014/main" id="{1DF2657B-0646-B25C-D39F-5EE3E28233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48588" y="4732213"/>
            <a:ext cx="216025" cy="216025"/>
          </a:xfrm>
          <a:prstGeom prst="rect">
            <a:avLst/>
          </a:prstGeom>
        </p:spPr>
      </p:pic>
      <p:sp>
        <p:nvSpPr>
          <p:cNvPr id="3" name="Pladsholder til tekst 5">
            <a:extLst>
              <a:ext uri="{FF2B5EF4-FFF2-40B4-BE49-F238E27FC236}">
                <a16:creationId xmlns:a16="http://schemas.microsoft.com/office/drawing/2014/main" id="{18343D45-F3C0-F194-BF94-81A130D972C1}"/>
              </a:ext>
            </a:extLst>
          </p:cNvPr>
          <p:cNvSpPr>
            <a:spLocks noGrp="1"/>
          </p:cNvSpPr>
          <p:nvPr>
            <p:ph type="body" sz="quarter" idx="11"/>
          </p:nvPr>
        </p:nvSpPr>
        <p:spPr>
          <a:xfrm>
            <a:off x="4577725" y="1160278"/>
            <a:ext cx="4103687" cy="144190"/>
          </a:xfrm>
        </p:spPr>
        <p:txBody>
          <a:bodyPr lIns="14400" rIns="0"/>
          <a:lstStyle>
            <a:lvl1pPr marL="0" indent="0">
              <a:buFont typeface="Arial" panose="020B0604020202020204" pitchFamily="34" charset="0"/>
              <a:buNone/>
              <a:defRPr sz="900" b="0" i="0" cap="all" baseline="0">
                <a:solidFill>
                  <a:schemeClr val="accent1"/>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63700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Overskrift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8207376" cy="3168650"/>
          </a:xfrm>
        </p:spPr>
        <p:txBody>
          <a:bodyPr/>
          <a:lstStyle/>
          <a:p>
            <a:pPr lvl="0"/>
            <a:r>
              <a:rPr lang="da-DK"/>
              <a:t>Klik for at redigere teksttypografierne i masteren</a:t>
            </a:r>
          </a:p>
          <a:p>
            <a:pPr lvl="1"/>
            <a:r>
              <a:rPr lang="da-DK"/>
              <a:t>Andet niveau</a:t>
            </a:r>
          </a:p>
          <a:p>
            <a:pPr lvl="2"/>
            <a:r>
              <a:rPr lang="da-DK"/>
              <a:t>Tredje niveau</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2949411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p:txBody>
          <a:bodyPr/>
          <a:lstStyle/>
          <a:p>
            <a:r>
              <a:rPr lang="da-DK"/>
              <a:t>Klik for at redigere titeltypografien i masteren</a:t>
            </a:r>
            <a:endParaRPr lang="en-GB" dirty="0"/>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Tree>
    <p:extLst>
      <p:ext uri="{BB962C8B-B14F-4D97-AF65-F5344CB8AC3E}">
        <p14:creationId xmlns:p14="http://schemas.microsoft.com/office/powerpoint/2010/main" val="1777472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Praktisk information">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4103687"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5148263" y="1419225"/>
            <a:ext cx="3527425" cy="216421"/>
          </a:xfrm>
        </p:spPr>
        <p:txBody>
          <a:bodyPr/>
          <a:lstStyle>
            <a:lvl1pPr marL="0" indent="0">
              <a:buNone/>
              <a:defRPr sz="900" b="1" i="0">
                <a:solidFill>
                  <a:schemeClr val="tx1"/>
                </a:solidFill>
                <a:latin typeface="Neue Haas Grotesk Text Pro" panose="020B0504020202020204" pitchFamily="34" charset="77"/>
              </a:defRPr>
            </a:lvl1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998"/>
            <a:ext cx="4103687" cy="144190"/>
          </a:xfrm>
        </p:spPr>
        <p:txBody>
          <a:bodyPr lIns="14400" rIns="0"/>
          <a:lstStyle>
            <a:lvl1pPr marL="0" indent="0">
              <a:buFont typeface="Arial" panose="020B0604020202020204" pitchFamily="34" charset="0"/>
              <a:buNone/>
              <a:defRPr sz="900" b="0" i="0" cap="all" baseline="0">
                <a:solidFill>
                  <a:srgbClr val="878787"/>
                </a:solidFill>
                <a:latin typeface="Neue Haas Grotesk Text Pro" panose="020B0504020202020204" pitchFamily="34" charset="77"/>
              </a:defRPr>
            </a:lvl1pPr>
            <a:lvl2pPr marL="72000" indent="0">
              <a:buNone/>
              <a:defRPr sz="1000">
                <a:latin typeface="Helvetica" pitchFamily="2" charset="0"/>
              </a:defRPr>
            </a:lvl2pPr>
            <a:lvl3pPr marL="252000" indent="0">
              <a:buNone/>
              <a:defRPr sz="1000">
                <a:latin typeface="Helvetica" pitchFamily="2" charset="0"/>
              </a:defRPr>
            </a:lvl3pPr>
            <a:lvl4pPr marL="378000" indent="0">
              <a:buFont typeface="Arial" panose="020B0604020202020204" pitchFamily="34" charset="0"/>
              <a:buNone/>
              <a:defRPr sz="1000">
                <a:latin typeface="Helvetica" pitchFamily="2" charset="0"/>
              </a:defRPr>
            </a:lvl4pPr>
            <a:lvl5pPr marL="252000" indent="0">
              <a:buNone/>
              <a:defRPr sz="1000">
                <a:latin typeface="Helvetica" pitchFamily="2" charset="0"/>
              </a:defRPr>
            </a:lvl5pPr>
          </a:lstStyle>
          <a:p>
            <a:pPr lvl="0"/>
            <a:r>
              <a:rPr lang="da-DK"/>
              <a:t>Klik for at redigere teksttypografierne i masteren</a:t>
            </a:r>
          </a:p>
        </p:txBody>
      </p:sp>
      <p:sp>
        <p:nvSpPr>
          <p:cNvPr id="5" name="Pladsholder til billede 5">
            <a:extLst>
              <a:ext uri="{FF2B5EF4-FFF2-40B4-BE49-F238E27FC236}">
                <a16:creationId xmlns:a16="http://schemas.microsoft.com/office/drawing/2014/main" id="{21388F4B-459C-62E7-B17F-7FDB3EC404BB}"/>
              </a:ext>
            </a:extLst>
          </p:cNvPr>
          <p:cNvSpPr>
            <a:spLocks noGrp="1"/>
          </p:cNvSpPr>
          <p:nvPr>
            <p:ph type="pic" sz="quarter" idx="12"/>
          </p:nvPr>
        </p:nvSpPr>
        <p:spPr>
          <a:xfrm>
            <a:off x="478024" y="1419225"/>
            <a:ext cx="4093976" cy="274467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7" name="Pladsholder til billede 5">
            <a:extLst>
              <a:ext uri="{FF2B5EF4-FFF2-40B4-BE49-F238E27FC236}">
                <a16:creationId xmlns:a16="http://schemas.microsoft.com/office/drawing/2014/main" id="{77EC8576-0A38-6769-42D1-8B5E6AD53AC6}"/>
              </a:ext>
            </a:extLst>
          </p:cNvPr>
          <p:cNvSpPr>
            <a:spLocks noGrp="1"/>
          </p:cNvSpPr>
          <p:nvPr>
            <p:ph type="pic" sz="quarter" idx="13"/>
          </p:nvPr>
        </p:nvSpPr>
        <p:spPr>
          <a:xfrm>
            <a:off x="5148263"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0" name="Pladsholder til billede 5">
            <a:extLst>
              <a:ext uri="{FF2B5EF4-FFF2-40B4-BE49-F238E27FC236}">
                <a16:creationId xmlns:a16="http://schemas.microsoft.com/office/drawing/2014/main" id="{5906595F-88BF-36BE-8F21-A36BEB580533}"/>
              </a:ext>
            </a:extLst>
          </p:cNvPr>
          <p:cNvSpPr>
            <a:spLocks noGrp="1"/>
          </p:cNvSpPr>
          <p:nvPr>
            <p:ph type="pic" sz="quarter" idx="14"/>
          </p:nvPr>
        </p:nvSpPr>
        <p:spPr>
          <a:xfrm>
            <a:off x="6516216" y="163564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1" name="Pladsholder til billede 5">
            <a:extLst>
              <a:ext uri="{FF2B5EF4-FFF2-40B4-BE49-F238E27FC236}">
                <a16:creationId xmlns:a16="http://schemas.microsoft.com/office/drawing/2014/main" id="{954D426C-919B-F18D-AB1A-C6AEB7F34A77}"/>
              </a:ext>
            </a:extLst>
          </p:cNvPr>
          <p:cNvSpPr>
            <a:spLocks noGrp="1" noChangeAspect="1"/>
          </p:cNvSpPr>
          <p:nvPr>
            <p:ph type="pic" sz="quarter" idx="15"/>
          </p:nvPr>
        </p:nvSpPr>
        <p:spPr>
          <a:xfrm>
            <a:off x="5148263"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
        <p:nvSpPr>
          <p:cNvPr id="12" name="Pladsholder til billede 5">
            <a:extLst>
              <a:ext uri="{FF2B5EF4-FFF2-40B4-BE49-F238E27FC236}">
                <a16:creationId xmlns:a16="http://schemas.microsoft.com/office/drawing/2014/main" id="{53BEA6E0-35DA-9638-DF8F-3D83566A5C1C}"/>
              </a:ext>
            </a:extLst>
          </p:cNvPr>
          <p:cNvSpPr>
            <a:spLocks noGrp="1" noChangeAspect="1"/>
          </p:cNvSpPr>
          <p:nvPr>
            <p:ph type="pic" sz="quarter" idx="16"/>
          </p:nvPr>
        </p:nvSpPr>
        <p:spPr>
          <a:xfrm>
            <a:off x="6516216" y="2975896"/>
            <a:ext cx="1188000" cy="1188000"/>
          </a:xfrm>
          <a:solidFill>
            <a:schemeClr val="bg2"/>
          </a:solidFill>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944902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527623"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572000" y="915566"/>
            <a:ext cx="4103688" cy="3672309"/>
          </a:xfrm>
        </p:spPr>
        <p:txBody>
          <a:bodyPr/>
          <a:lstStyle>
            <a:lvl1pPr marL="180000" indent="-180000">
              <a:spcBef>
                <a:spcPts val="1200"/>
              </a:spcBef>
              <a:spcAft>
                <a:spcPts val="0"/>
              </a:spcAft>
              <a:buFont typeface="+mj-lt"/>
              <a:buAutoNum type="arabicPeriod"/>
              <a:defRPr sz="1000" b="1" i="0">
                <a:latin typeface="Neue Haas Grotesk Text Pro" panose="020B0504020202020204" pitchFamily="34" charset="77"/>
              </a:defRPr>
            </a:lvl1pPr>
            <a:lvl2pPr marL="351450" indent="-171450">
              <a:spcBef>
                <a:spcPts val="100"/>
              </a:spcBef>
              <a:spcAft>
                <a:spcPts val="100"/>
              </a:spcAft>
              <a:buClr>
                <a:schemeClr val="tx1"/>
              </a:buClr>
              <a:buFont typeface="Normal systemskrift"/>
              <a:buChar char="–"/>
              <a:defRPr/>
            </a:lvl2pPr>
            <a:lvl3pPr marL="252000" indent="0">
              <a:buNone/>
              <a:defRPr/>
            </a:lvl3pPr>
          </a:lstStyle>
          <a:p>
            <a:pPr lvl="0"/>
            <a:r>
              <a:rPr lang="da-DK"/>
              <a:t>Klik for at redigere teksttypografierne i masteren</a:t>
            </a:r>
          </a:p>
          <a:p>
            <a:pPr lvl="1"/>
            <a:r>
              <a:rPr lang="da-DK"/>
              <a:t>Andet niveau</a:t>
            </a:r>
          </a:p>
          <a:p>
            <a:pPr lvl="2"/>
            <a:r>
              <a:rPr lang="da-DK"/>
              <a:t>Tredje niveau</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78024" y="1419225"/>
            <a:ext cx="3527624" cy="2736701"/>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1305136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verskrift + tekst + billede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0"/>
            <a:ext cx="4572000" cy="514350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50145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verskrift + tekst + billed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002998-56E0-B41C-4611-6E392593EFA3}"/>
              </a:ext>
            </a:extLst>
          </p:cNvPr>
          <p:cNvSpPr>
            <a:spLocks noGrp="1"/>
          </p:cNvSpPr>
          <p:nvPr>
            <p:ph type="title"/>
          </p:nvPr>
        </p:nvSpPr>
        <p:spPr>
          <a:xfrm>
            <a:off x="468313" y="555625"/>
            <a:ext cx="3959671" cy="647973"/>
          </a:xfrm>
        </p:spPr>
        <p:txBody>
          <a:bodyPr/>
          <a:lstStyle/>
          <a:p>
            <a:r>
              <a:rPr lang="da-DK"/>
              <a:t>Klik for at redigere titeltypografien i masteren</a:t>
            </a:r>
            <a:endParaRPr lang="en-GB" dirty="0"/>
          </a:p>
        </p:txBody>
      </p:sp>
      <p:sp>
        <p:nvSpPr>
          <p:cNvPr id="4" name="Pladsholder til tekst 3">
            <a:extLst>
              <a:ext uri="{FF2B5EF4-FFF2-40B4-BE49-F238E27FC236}">
                <a16:creationId xmlns:a16="http://schemas.microsoft.com/office/drawing/2014/main" id="{E4635518-A0E4-AE02-8A01-B963156D663C}"/>
              </a:ext>
            </a:extLst>
          </p:cNvPr>
          <p:cNvSpPr>
            <a:spLocks noGrp="1"/>
          </p:cNvSpPr>
          <p:nvPr>
            <p:ph type="body" sz="quarter" idx="10"/>
          </p:nvPr>
        </p:nvSpPr>
        <p:spPr>
          <a:xfrm>
            <a:off x="468313" y="1419225"/>
            <a:ext cx="3815655" cy="3168650"/>
          </a:xfrm>
        </p:spPr>
        <p:txBody>
          <a:bodyPr/>
          <a:lstStyle>
            <a:lvl1pPr marL="0" indent="0">
              <a:buNone/>
              <a:defRPr sz="1000"/>
            </a:lvl1pPr>
            <a:lvl2pPr marL="72000" indent="0">
              <a:buNone/>
              <a:defRPr/>
            </a:lvl2pPr>
            <a:lvl3pPr marL="252000" indent="0">
              <a:buNone/>
              <a:defRPr/>
            </a:lvl3pPr>
          </a:lstStyle>
          <a:p>
            <a:pPr lvl="0"/>
            <a:r>
              <a:rPr lang="da-DK"/>
              <a:t>Klik for at redigere teksttypografierne i masteren</a:t>
            </a:r>
          </a:p>
        </p:txBody>
      </p:sp>
      <p:sp>
        <p:nvSpPr>
          <p:cNvPr id="6" name="Pladsholder til tekst 5">
            <a:extLst>
              <a:ext uri="{FF2B5EF4-FFF2-40B4-BE49-F238E27FC236}">
                <a16:creationId xmlns:a16="http://schemas.microsoft.com/office/drawing/2014/main" id="{0E6AF5B2-3A69-1F49-DA1A-FED935DE13C4}"/>
              </a:ext>
            </a:extLst>
          </p:cNvPr>
          <p:cNvSpPr>
            <a:spLocks noGrp="1"/>
          </p:cNvSpPr>
          <p:nvPr>
            <p:ph type="body" sz="quarter" idx="11"/>
          </p:nvPr>
        </p:nvSpPr>
        <p:spPr>
          <a:xfrm>
            <a:off x="468313" y="339726"/>
            <a:ext cx="4103687" cy="144462"/>
          </a:xfrm>
        </p:spPr>
        <p:txBody>
          <a:bodyPr vert="horz" lIns="14400" tIns="0" rIns="0" bIns="0" rtlCol="0">
            <a:noAutofit/>
          </a:bodyPr>
          <a:lstStyle>
            <a:lvl1pPr marL="0" indent="0">
              <a:buNone/>
              <a:defRPr lang="en-GB" sz="900" cap="all" dirty="0">
                <a:solidFill>
                  <a:srgbClr val="878787"/>
                </a:solidFill>
                <a:latin typeface="Neue Haas Grotesk Text Pro" panose="020B0504020202020204" pitchFamily="34" charset="77"/>
              </a:defRPr>
            </a:lvl1pPr>
          </a:lstStyle>
          <a:p>
            <a:pPr marL="171450" lvl="0" indent="-171450"/>
            <a:r>
              <a:rPr lang="da-DK"/>
              <a:t>Klik for at redigere teksttypografierne i masteren</a:t>
            </a:r>
          </a:p>
        </p:txBody>
      </p:sp>
      <p:sp>
        <p:nvSpPr>
          <p:cNvPr id="3" name="Pladsholder til billede 5">
            <a:extLst>
              <a:ext uri="{FF2B5EF4-FFF2-40B4-BE49-F238E27FC236}">
                <a16:creationId xmlns:a16="http://schemas.microsoft.com/office/drawing/2014/main" id="{87DB21CB-4EE7-18D5-FFC4-F2591CC30315}"/>
              </a:ext>
            </a:extLst>
          </p:cNvPr>
          <p:cNvSpPr>
            <a:spLocks noGrp="1"/>
          </p:cNvSpPr>
          <p:nvPr>
            <p:ph type="pic" sz="quarter" idx="12"/>
          </p:nvPr>
        </p:nvSpPr>
        <p:spPr>
          <a:xfrm>
            <a:off x="4572000" y="555625"/>
            <a:ext cx="4103688" cy="4032250"/>
          </a:xfrm>
        </p:spPr>
        <p:txBody>
          <a:bodyPr>
            <a:normAutofit/>
          </a:bodyPr>
          <a:lstStyle>
            <a:lvl1pPr marL="0" indent="0" algn="ctr">
              <a:buNone/>
              <a:defRPr sz="900" b="0" i="0">
                <a:latin typeface="Neue Haas Grotesk Text Pro" panose="020B0504020202020204" pitchFamily="34" charset="77"/>
              </a:defRPr>
            </a:lvl1pPr>
          </a:lstStyle>
          <a:p>
            <a:r>
              <a:rPr lang="da-DK"/>
              <a:t>Klik på ikonet for at tilføje et billede</a:t>
            </a:r>
            <a:endParaRPr lang="da-DK" dirty="0"/>
          </a:p>
        </p:txBody>
      </p:sp>
    </p:spTree>
    <p:extLst>
      <p:ext uri="{BB962C8B-B14F-4D97-AF65-F5344CB8AC3E}">
        <p14:creationId xmlns:p14="http://schemas.microsoft.com/office/powerpoint/2010/main" val="264001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68313" y="555625"/>
            <a:ext cx="8207375" cy="647973"/>
          </a:xfrm>
          <a:prstGeom prst="rect">
            <a:avLst/>
          </a:prstGeom>
        </p:spPr>
        <p:txBody>
          <a:bodyPr vert="horz" lIns="0" tIns="0" rIns="0" bIns="0" rtlCol="0" anchor="t">
            <a:noAutofit/>
          </a:bodyPr>
          <a:lstStyle/>
          <a:p>
            <a:r>
              <a:rPr lang="da-DK" noProof="0" dirty="0" err="1"/>
              <a:t>Lorem</a:t>
            </a:r>
            <a:r>
              <a:rPr lang="da-DK" noProof="0" dirty="0"/>
              <a:t> </a:t>
            </a:r>
            <a:r>
              <a:rPr lang="da-DK" noProof="0" dirty="0" err="1"/>
              <a:t>ipsum</a:t>
            </a:r>
            <a:r>
              <a:rPr lang="da-DK" noProof="0" dirty="0"/>
              <a:t> </a:t>
            </a:r>
            <a:r>
              <a:rPr lang="da-DK" noProof="0" dirty="0" err="1"/>
              <a:t>dolor</a:t>
            </a:r>
            <a:br>
              <a:rPr lang="da-DK" noProof="0" dirty="0"/>
            </a:br>
            <a:r>
              <a:rPr lang="da-DK" noProof="0" dirty="0" err="1"/>
              <a:t>lorem</a:t>
            </a:r>
            <a:endParaRPr lang="da-DK" noProof="0" dirty="0"/>
          </a:p>
        </p:txBody>
      </p:sp>
      <p:sp>
        <p:nvSpPr>
          <p:cNvPr id="3" name="Pladsholder til tekst 2">
            <a:extLst>
              <a:ext uri="{FF2B5EF4-FFF2-40B4-BE49-F238E27FC236}">
                <a16:creationId xmlns:a16="http://schemas.microsoft.com/office/drawing/2014/main" id="{3BDB83AA-26AC-624A-BEA8-DE70D09ADF59}"/>
              </a:ext>
            </a:extLst>
          </p:cNvPr>
          <p:cNvSpPr>
            <a:spLocks noGrp="1"/>
          </p:cNvSpPr>
          <p:nvPr>
            <p:ph type="body" idx="1"/>
          </p:nvPr>
        </p:nvSpPr>
        <p:spPr>
          <a:xfrm>
            <a:off x="468313" y="1419225"/>
            <a:ext cx="8207375" cy="3168650"/>
          </a:xfrm>
          <a:prstGeom prst="rect">
            <a:avLst/>
          </a:prstGeom>
        </p:spPr>
        <p:txBody>
          <a:bodyPr vert="horz" lIns="0" tIns="0" rIns="91440" bIns="0" rtlCol="0">
            <a:noAutofit/>
          </a:bodyPr>
          <a:lstStyle/>
          <a:p>
            <a:pPr lvl="0"/>
            <a:r>
              <a:rPr lang="da-DK" noProof="0" dirty="0"/>
              <a:t>Klik for at redigere teksttypografierne i masteren</a:t>
            </a:r>
          </a:p>
          <a:p>
            <a:pPr lvl="1"/>
            <a:r>
              <a:rPr lang="da-DK" noProof="0" dirty="0"/>
              <a:t>Andet niveau</a:t>
            </a:r>
          </a:p>
          <a:p>
            <a:pPr lvl="2"/>
            <a:r>
              <a:rPr lang="da-DK" noProof="0" dirty="0"/>
              <a:t>Tredje niveau</a:t>
            </a:r>
          </a:p>
          <a:p>
            <a:pPr lvl="3"/>
            <a:r>
              <a:rPr lang="da-DK" noProof="0" dirty="0"/>
              <a:t>Fjerde niveau</a:t>
            </a:r>
          </a:p>
        </p:txBody>
      </p:sp>
      <p:pic>
        <p:nvPicPr>
          <p:cNvPr id="5" name="Billede 4">
            <a:extLst>
              <a:ext uri="{FF2B5EF4-FFF2-40B4-BE49-F238E27FC236}">
                <a16:creationId xmlns:a16="http://schemas.microsoft.com/office/drawing/2014/main" id="{21B46BE0-2749-43F6-F1C5-7A80EC23DDD4}"/>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187181" y="4728661"/>
            <a:ext cx="219577" cy="219577"/>
          </a:xfrm>
          <a:prstGeom prst="rect">
            <a:avLst/>
          </a:prstGeom>
        </p:spPr>
      </p:pic>
    </p:spTree>
    <p:extLst>
      <p:ext uri="{BB962C8B-B14F-4D97-AF65-F5344CB8AC3E}">
        <p14:creationId xmlns:p14="http://schemas.microsoft.com/office/powerpoint/2010/main" val="2982967271"/>
      </p:ext>
    </p:extLst>
  </p:cSld>
  <p:clrMap bg1="lt1" tx1="dk1" bg2="lt2" tx2="dk2" accent1="accent1" accent2="accent2" accent3="accent3" accent4="accent4" accent5="accent5" accent6="accent6" hlink="hlink" folHlink="folHlink"/>
  <p:sldLayoutIdLst>
    <p:sldLayoutId id="2147483842" r:id="rId1"/>
    <p:sldLayoutId id="2147483818" r:id="rId2"/>
    <p:sldLayoutId id="2147483817" r:id="rId3"/>
    <p:sldLayoutId id="2147483825" r:id="rId4"/>
    <p:sldLayoutId id="2147483827" r:id="rId5"/>
    <p:sldLayoutId id="2147483816" r:id="rId6"/>
    <p:sldLayoutId id="2147483824" r:id="rId7"/>
    <p:sldLayoutId id="2147483820" r:id="rId8"/>
    <p:sldLayoutId id="2147483829" r:id="rId9"/>
    <p:sldLayoutId id="2147483828" r:id="rId10"/>
    <p:sldLayoutId id="2147483841" r:id="rId11"/>
    <p:sldLayoutId id="2147483832" r:id="rId12"/>
    <p:sldLayoutId id="2147483833" r:id="rId13"/>
    <p:sldLayoutId id="2147483837" r:id="rId14"/>
    <p:sldLayoutId id="2147483838" r:id="rId15"/>
    <p:sldLayoutId id="2147483839" r:id="rId16"/>
    <p:sldLayoutId id="2147483840" r:id="rId17"/>
    <p:sldLayoutId id="2147483830" r:id="rId18"/>
    <p:sldLayoutId id="2147483819" r:id="rId19"/>
    <p:sldLayoutId id="2147483834" r:id="rId20"/>
    <p:sldLayoutId id="2147483835" r:id="rId21"/>
    <p:sldLayoutId id="2147483836" r:id="rId22"/>
    <p:sldLayoutId id="2147483822" r:id="rId23"/>
    <p:sldLayoutId id="2147483831" r:id="rId24"/>
    <p:sldLayoutId id="2147483844" r:id="rId25"/>
    <p:sldLayoutId id="2147483845" r:id="rId26"/>
    <p:sldLayoutId id="2147483848" r:id="rId27"/>
  </p:sldLayoutIdLst>
  <p:hf hdr="0" ftr="0"/>
  <p:txStyles>
    <p:titleStyle>
      <a:lvl1pPr algn="l" defTabSz="457200" rtl="0" eaLnBrk="1" latinLnBrk="0" hangingPunct="1">
        <a:lnSpc>
          <a:spcPct val="80000"/>
        </a:lnSpc>
        <a:spcBef>
          <a:spcPct val="0"/>
        </a:spcBef>
        <a:buNone/>
        <a:defRPr lang="da-DK" sz="2200" b="1" i="0" kern="0" spc="0" baseline="0" noProof="0" dirty="0">
          <a:solidFill>
            <a:schemeClr val="tx1"/>
          </a:solidFill>
          <a:latin typeface="Neue Haas Grotesk Text Pro" panose="020B0504020202020204" pitchFamily="34" charset="77"/>
          <a:ea typeface="+mj-ea"/>
          <a:cs typeface="Arial"/>
        </a:defRPr>
      </a:lvl1pPr>
    </p:titleStyle>
    <p:bodyStyle>
      <a:lvl1pPr marL="0" indent="-252000" algn="l" defTabSz="457200" rtl="0" eaLnBrk="1" latinLnBrk="0" hangingPunct="1">
        <a:spcBef>
          <a:spcPts val="300"/>
        </a:spcBef>
        <a:spcAft>
          <a:spcPts val="600"/>
        </a:spcAft>
        <a:buClr>
          <a:srgbClr val="EB052F"/>
        </a:buClr>
        <a:buFont typeface="Wingdings" pitchFamily="2" charset="2"/>
        <a:buChar char="§"/>
        <a:defRPr lang="da-DK" sz="1200" b="0" i="0" kern="0" baseline="0" dirty="0">
          <a:solidFill>
            <a:schemeClr val="tx1"/>
          </a:solidFill>
          <a:latin typeface="Neue Haas Grotesk Text Pro" panose="020B0504020202020204" pitchFamily="34" charset="77"/>
          <a:ea typeface="+mn-ea"/>
          <a:cs typeface="Arial"/>
        </a:defRPr>
      </a:lvl1pPr>
      <a:lvl2pPr marL="252000" indent="-180000" algn="l" defTabSz="457200" rtl="0" eaLnBrk="1" latinLnBrk="0" hangingPunct="1">
        <a:spcBef>
          <a:spcPts val="300"/>
        </a:spcBef>
        <a:spcAft>
          <a:spcPts val="300"/>
        </a:spcAft>
        <a:buClr>
          <a:srgbClr val="EB052F"/>
        </a:buClr>
        <a:buFont typeface="Wingdings" pitchFamily="2" charset="2"/>
        <a:buChar char="§"/>
        <a:defRPr lang="da-DK" sz="1000" b="0" i="0" kern="0" dirty="0" smtClean="0">
          <a:solidFill>
            <a:schemeClr val="tx1"/>
          </a:solidFill>
          <a:latin typeface="Neue Haas Grotesk Text Pro" panose="020B0504020202020204" pitchFamily="34" charset="77"/>
          <a:ea typeface="+mn-ea"/>
          <a:cs typeface="Arial"/>
        </a:defRPr>
      </a:lvl2pPr>
      <a:lvl3pPr marL="432000" marR="0" indent="-180000" algn="l" defTabSz="457200" rtl="0" eaLnBrk="1" fontAlgn="auto" latinLnBrk="0" hangingPunct="1">
        <a:lnSpc>
          <a:spcPct val="100000"/>
        </a:lnSpc>
        <a:spcBef>
          <a:spcPts val="0"/>
        </a:spcBef>
        <a:spcAft>
          <a:spcPts val="300"/>
        </a:spcAft>
        <a:buClr>
          <a:srgbClr val="EB052F"/>
        </a:buClr>
        <a:buSzTx/>
        <a:buFont typeface="Wingdings" pitchFamily="2" charset="2"/>
        <a:buChar char="§"/>
        <a:tabLst/>
        <a:defRPr lang="da-DK" sz="900" b="0" i="0" kern="0" dirty="0">
          <a:solidFill>
            <a:schemeClr val="tx1"/>
          </a:solidFill>
          <a:latin typeface="Neue Haas Grotesk Text Pro" panose="020B0504020202020204" pitchFamily="34" charset="77"/>
          <a:ea typeface="+mn-ea"/>
          <a:cs typeface="+mn-cs"/>
        </a:defRPr>
      </a:lvl3pPr>
      <a:lvl4pPr marL="252000" indent="0" algn="l" defTabSz="457200" rtl="0" eaLnBrk="1" latinLnBrk="0" hangingPunct="1">
        <a:spcBef>
          <a:spcPts val="0"/>
        </a:spcBef>
        <a:buFont typeface="CambriaMath"/>
        <a:buNone/>
        <a:defRPr sz="900" b="0" i="0" kern="0">
          <a:solidFill>
            <a:schemeClr val="tx1"/>
          </a:solidFill>
          <a:latin typeface="Neue Haas Grotesk Text Pro" panose="020B0504020202020204" pitchFamily="34" charset="77"/>
          <a:ea typeface="+mn-ea"/>
          <a:cs typeface="+mn-cs"/>
        </a:defRPr>
      </a:lvl4pPr>
      <a:lvl5pPr marL="378000" indent="-126000" algn="l" defTabSz="457200" rtl="0" eaLnBrk="1" latinLnBrk="0" hangingPunct="1">
        <a:spcBef>
          <a:spcPts val="0"/>
        </a:spcBef>
        <a:buFont typeface="CambriaMath"/>
        <a:buChar char="⎯"/>
        <a:defRPr sz="900" b="0" i="0" kern="1200">
          <a:solidFill>
            <a:schemeClr val="tx1"/>
          </a:solidFill>
          <a:latin typeface="Source Sans Pro Light" panose="020B04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95">
          <p15:clr>
            <a:srgbClr val="F26B43"/>
          </p15:clr>
        </p15:guide>
        <p15:guide id="2" orient="horz" pos="2890">
          <p15:clr>
            <a:srgbClr val="F26B43"/>
          </p15:clr>
        </p15:guide>
        <p15:guide id="3" orient="horz" pos="169">
          <p15:clr>
            <a:srgbClr val="F26B43"/>
          </p15:clr>
        </p15:guide>
        <p15:guide id="4" pos="5465">
          <p15:clr>
            <a:srgbClr val="F26B43"/>
          </p15:clr>
        </p15:guide>
        <p15:guide id="7" pos="2880">
          <p15:clr>
            <a:srgbClr val="F26B43"/>
          </p15:clr>
        </p15:guide>
        <p15:guide id="8" orient="horz" pos="894">
          <p15:clr>
            <a:srgbClr val="F26B43"/>
          </p15:clr>
        </p15:guide>
        <p15:guide id="9" orient="horz" pos="1620">
          <p15:clr>
            <a:srgbClr val="F26B43"/>
          </p15:clr>
        </p15:guide>
        <p15:guide id="10" orient="horz" pos="3117">
          <p15:clr>
            <a:srgbClr val="F26B43"/>
          </p15:clr>
        </p15:guide>
        <p15:guide id="11" orient="horz" pos="350">
          <p15:clr>
            <a:srgbClr val="F26B43"/>
          </p15:clr>
        </p15:guide>
        <p15:guide id="12" pos="113">
          <p15:clr>
            <a:srgbClr val="F26B43"/>
          </p15:clr>
        </p15:guide>
        <p15:guide id="13" pos="5647">
          <p15:clr>
            <a:srgbClr val="F26B43"/>
          </p15:clr>
        </p15:guide>
        <p15:guide id="14" orient="horz" pos="123">
          <p15:clr>
            <a:srgbClr val="F26B43"/>
          </p15:clr>
        </p15:guide>
        <p15:guide id="15" orient="horz" pos="214">
          <p15:clr>
            <a:srgbClr val="F26B43"/>
          </p15:clr>
        </p15:guide>
        <p15:guide id="16" orient="horz" pos="305">
          <p15:clr>
            <a:srgbClr val="F26B43"/>
          </p15:clr>
        </p15:guide>
        <p15:guide id="17" pos="324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KP@kombit.dk" TargetMode="External"/><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jpe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hyperlink" Target="https://share-komm.kombit.dk/P0136/Delte%20dokumenter/Forms/Mder%20KP.aspx" TargetMode="External"/><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hyperlink" Target="https://kombit.dk/aktuelt/tilmeld-nyhedsbreve" TargetMode="External"/><Relationship Id="rId7" Type="http://schemas.openxmlformats.org/officeDocument/2006/relationships/image" Target="../media/image48.svg"/><Relationship Id="rId12" Type="http://schemas.openxmlformats.org/officeDocument/2006/relationships/image" Target="../media/image53.png"/><Relationship Id="rId2" Type="http://schemas.openxmlformats.org/officeDocument/2006/relationships/image" Target="../media/image44.png"/><Relationship Id="rId1" Type="http://schemas.openxmlformats.org/officeDocument/2006/relationships/slideLayout" Target="../slideLayouts/slideLayout25.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www.kommunernespensionssystem.dk/vejledninger/" TargetMode="External"/><Relationship Id="rId2" Type="http://schemas.openxmlformats.org/officeDocument/2006/relationships/hyperlink" Target="https://share-komm.kombit.dk/P0136/SitePages/Startside.aspx" TargetMode="Externa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s://www.kommunernespensionssystem.dk/meddelelse/udfordringer-med-aarsopgoerelses-fanen/" TargetMode="External"/><Relationship Id="rId1" Type="http://schemas.openxmlformats.org/officeDocument/2006/relationships/slideLayout" Target="../slideLayouts/slideLayout9.xml"/><Relationship Id="rId5" Type="http://schemas.openxmlformats.org/officeDocument/2006/relationships/image" Target="../media/image60.sv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hyperlink" Target="https://www.kommunernespensionssystem.dk/meddelelse/problem-med-at-slette-planlagte-udbetalinger/" TargetMode="External"/><Relationship Id="rId7" Type="http://schemas.openxmlformats.org/officeDocument/2006/relationships/image" Target="../media/image63.svg"/><Relationship Id="rId2" Type="http://schemas.openxmlformats.org/officeDocument/2006/relationships/image" Target="../media/image61.png"/><Relationship Id="rId1" Type="http://schemas.openxmlformats.org/officeDocument/2006/relationships/slideLayout" Target="../slideLayouts/slideLayout9.xml"/><Relationship Id="rId6" Type="http://schemas.openxmlformats.org/officeDocument/2006/relationships/image" Target="../media/image62.png"/><Relationship Id="rId5" Type="http://schemas.openxmlformats.org/officeDocument/2006/relationships/image" Target="../media/image60.sv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image" Target="../media/image23.png"/><Relationship Id="rId1" Type="http://schemas.openxmlformats.org/officeDocument/2006/relationships/slideLayout" Target="../slideLayouts/slideLayout26.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9.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kommunernespensionssystem.dk/meddelelse/udfordringer-med-aarsopgoerelses-fanen/" TargetMode="Externa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9.xml"/><Relationship Id="rId4" Type="http://schemas.openxmlformats.org/officeDocument/2006/relationships/image" Target="../media/image60.sv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9.xml"/><Relationship Id="rId4" Type="http://schemas.openxmlformats.org/officeDocument/2006/relationships/image" Target="../media/image71.sv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2.jpeg"/><Relationship Id="rId1" Type="http://schemas.openxmlformats.org/officeDocument/2006/relationships/slideLayout" Target="../slideLayouts/slideLayout9.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60.svg"/></Relationships>
</file>

<file path=ppt/slides/_rels/slide35.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5.xml"/><Relationship Id="rId4" Type="http://schemas.openxmlformats.org/officeDocument/2006/relationships/image" Target="../media/image79.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p:txBody>
          <a:bodyPr/>
          <a:lstStyle/>
          <a:p>
            <a:r>
              <a:rPr lang="da-DK" dirty="0"/>
              <a:t>Statusmøde</a:t>
            </a:r>
            <a:br>
              <a:rPr lang="da-DK" dirty="0"/>
            </a:br>
            <a:r>
              <a:rPr lang="da-DK" dirty="0">
                <a:solidFill>
                  <a:schemeClr val="tx2"/>
                </a:solidFill>
              </a:rPr>
              <a:t>Uge 15 - 2024</a:t>
            </a:r>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p:txBody>
          <a:bodyPr/>
          <a:lstStyle/>
          <a:p>
            <a:r>
              <a:rPr lang="da-DK" dirty="0"/>
              <a:t>Aske Walther Sørensen / Implementering</a:t>
            </a:r>
          </a:p>
        </p:txBody>
      </p:sp>
      <p:sp>
        <p:nvSpPr>
          <p:cNvPr id="13" name="Pladsholder til tekst 12">
            <a:extLst>
              <a:ext uri="{FF2B5EF4-FFF2-40B4-BE49-F238E27FC236}">
                <a16:creationId xmlns:a16="http://schemas.microsoft.com/office/drawing/2014/main" id="{2874D5C2-4FC7-970F-E36A-91165C4DF2C7}"/>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53906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tøj, person, Læring/undervisning, håndskrift&#10;&#10;Automatisk genereret beskrivelse">
            <a:extLst>
              <a:ext uri="{FF2B5EF4-FFF2-40B4-BE49-F238E27FC236}">
                <a16:creationId xmlns:a16="http://schemas.microsoft.com/office/drawing/2014/main" id="{C0D4CF55-0520-4362-215A-F104F409325A}"/>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85FF0726-3157-03A2-615A-F9BC5DD0E6C9}"/>
              </a:ext>
            </a:extLst>
          </p:cNvPr>
          <p:cNvSpPr>
            <a:spLocks noGrp="1"/>
          </p:cNvSpPr>
          <p:nvPr>
            <p:ph type="title"/>
          </p:nvPr>
        </p:nvSpPr>
        <p:spPr/>
        <p:txBody>
          <a:bodyPr/>
          <a:lstStyle/>
          <a:p>
            <a:r>
              <a:rPr lang="da-DK" dirty="0"/>
              <a:t>Testerer til release 5.1 efterlyses</a:t>
            </a:r>
          </a:p>
        </p:txBody>
      </p:sp>
      <p:sp>
        <p:nvSpPr>
          <p:cNvPr id="4" name="Pladsholder til tekst 3">
            <a:extLst>
              <a:ext uri="{FF2B5EF4-FFF2-40B4-BE49-F238E27FC236}">
                <a16:creationId xmlns:a16="http://schemas.microsoft.com/office/drawing/2014/main" id="{C206A293-776C-AD93-2E46-204E8D82C94B}"/>
              </a:ext>
            </a:extLst>
          </p:cNvPr>
          <p:cNvSpPr>
            <a:spLocks noGrp="1"/>
          </p:cNvSpPr>
          <p:nvPr>
            <p:ph type="body" sz="quarter" idx="10"/>
          </p:nvPr>
        </p:nvSpPr>
        <p:spPr/>
        <p:txBody>
          <a:bodyPr/>
          <a:lstStyle/>
          <a:p>
            <a:r>
              <a:rPr lang="da-DK" dirty="0"/>
              <a:t>Brugervenlighedstest: 23. - 24. april 2024</a:t>
            </a:r>
          </a:p>
          <a:p>
            <a:r>
              <a:rPr lang="da-DK" dirty="0"/>
              <a:t>Accepttest: 29. - 30. april 2024</a:t>
            </a:r>
          </a:p>
          <a:p>
            <a:r>
              <a:rPr lang="da-DK" dirty="0"/>
              <a:t>Læs mere i mail sendt d. 3.4 til systemansvarlige og tidligere testere, eller skriv til </a:t>
            </a:r>
            <a:r>
              <a:rPr lang="da-DK" dirty="0">
                <a:hlinkClick r:id="rId3"/>
              </a:rPr>
              <a:t>KP@kombit.dk</a:t>
            </a:r>
            <a:r>
              <a:rPr lang="da-DK" dirty="0"/>
              <a:t> </a:t>
            </a:r>
          </a:p>
        </p:txBody>
      </p:sp>
      <p:sp>
        <p:nvSpPr>
          <p:cNvPr id="5" name="Pladsholder til tekst 4">
            <a:extLst>
              <a:ext uri="{FF2B5EF4-FFF2-40B4-BE49-F238E27FC236}">
                <a16:creationId xmlns:a16="http://schemas.microsoft.com/office/drawing/2014/main" id="{FE9F00B6-BF42-60D0-7476-0AF62C3FD9AC}"/>
              </a:ext>
            </a:extLst>
          </p:cNvPr>
          <p:cNvSpPr>
            <a:spLocks noGrp="1"/>
          </p:cNvSpPr>
          <p:nvPr>
            <p:ph type="body" sz="quarter" idx="11"/>
          </p:nvPr>
        </p:nvSpPr>
        <p:spPr/>
        <p:txBody>
          <a:bodyPr/>
          <a:lstStyle/>
          <a:p>
            <a:r>
              <a:rPr lang="da-DK" dirty="0"/>
              <a:t>Release 5.1</a:t>
            </a:r>
          </a:p>
        </p:txBody>
      </p:sp>
      <p:sp>
        <p:nvSpPr>
          <p:cNvPr id="6" name="Pladsholder til tekst 5">
            <a:extLst>
              <a:ext uri="{FF2B5EF4-FFF2-40B4-BE49-F238E27FC236}">
                <a16:creationId xmlns:a16="http://schemas.microsoft.com/office/drawing/2014/main" id="{254D60F1-3305-6F41-F6D6-37D2EF225792}"/>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785582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Release 5.0</a:t>
            </a:r>
            <a:br>
              <a:rPr lang="da-DK" dirty="0"/>
            </a:br>
            <a:r>
              <a:rPr lang="da-DK" dirty="0"/>
              <a:t>25. marts 2024</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646051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E3A2C5-7999-7E53-CDB8-2C5E27F704F3}"/>
              </a:ext>
            </a:extLst>
          </p:cNvPr>
          <p:cNvSpPr>
            <a:spLocks noGrp="1"/>
          </p:cNvSpPr>
          <p:nvPr>
            <p:ph type="title"/>
          </p:nvPr>
        </p:nvSpPr>
        <p:spPr/>
        <p:txBody>
          <a:bodyPr/>
          <a:lstStyle/>
          <a:p>
            <a:r>
              <a:rPr lang="da-DK" dirty="0"/>
              <a:t>Pilotafprøvning</a:t>
            </a:r>
            <a:br>
              <a:rPr lang="da-DK" dirty="0"/>
            </a:br>
            <a:r>
              <a:rPr lang="da-DK" dirty="0">
                <a:solidFill>
                  <a:schemeClr val="tx2"/>
                </a:solidFill>
              </a:rPr>
              <a:t>Status</a:t>
            </a:r>
          </a:p>
        </p:txBody>
      </p:sp>
      <p:sp>
        <p:nvSpPr>
          <p:cNvPr id="3" name="Pladsholder til tekst 2">
            <a:extLst>
              <a:ext uri="{FF2B5EF4-FFF2-40B4-BE49-F238E27FC236}">
                <a16:creationId xmlns:a16="http://schemas.microsoft.com/office/drawing/2014/main" id="{27E36B23-B90D-848C-D6CE-707985B89214}"/>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err="1"/>
              <a:t>eFaktura</a:t>
            </a:r>
            <a:endParaRPr lang="da-DK" dirty="0"/>
          </a:p>
          <a:p>
            <a:pPr marL="243450" lvl="1" indent="-171450">
              <a:buFont typeface="Arial" panose="020B0604020202020204" pitchFamily="34" charset="0"/>
              <a:buChar char="•"/>
            </a:pPr>
            <a:r>
              <a:rPr lang="da-DK" dirty="0"/>
              <a:t>Vi har set faktura, som er blevet behandlet i KP og resulterede i det forventede retursvar fra Opus.</a:t>
            </a:r>
          </a:p>
          <a:p>
            <a:pPr marL="243450" lvl="1" indent="-171450">
              <a:buFont typeface="Arial" panose="020B0604020202020204" pitchFamily="34" charset="0"/>
              <a:buChar char="•"/>
            </a:pPr>
            <a:r>
              <a:rPr lang="da-DK" dirty="0" err="1"/>
              <a:t>KPs</a:t>
            </a:r>
            <a:r>
              <a:rPr lang="da-DK" dirty="0"/>
              <a:t> retursvar resulterer dog i forkert besked i Opus. Netcompany og serviceplatformen arbejder på fejlen. </a:t>
            </a:r>
          </a:p>
          <a:p>
            <a:pPr lvl="1"/>
            <a:r>
              <a:rPr lang="da-DK" b="1" dirty="0"/>
              <a:t>Fejlen har forsinket afprøvningen. Derfor udsætter vi pilotafprøvningen til d. 6.5.</a:t>
            </a:r>
          </a:p>
          <a:p>
            <a:pPr lvl="1"/>
            <a:r>
              <a:rPr lang="da-DK" b="1" dirty="0" err="1"/>
              <a:t>eFaktura</a:t>
            </a:r>
            <a:r>
              <a:rPr lang="da-DK" b="1" dirty="0"/>
              <a:t> 3 opdateres med ny startdato.</a:t>
            </a:r>
          </a:p>
          <a:p>
            <a:pPr marL="171450" indent="-171450">
              <a:buFont typeface="Arial" panose="020B0604020202020204" pitchFamily="34" charset="0"/>
              <a:buChar char="•"/>
            </a:pPr>
            <a:endParaRPr lang="da-DK" dirty="0"/>
          </a:p>
          <a:p>
            <a:pPr marL="171450" indent="-171450">
              <a:buFont typeface="Arial" panose="020B0604020202020204" pitchFamily="34" charset="0"/>
              <a:buChar char="•"/>
            </a:pPr>
            <a:r>
              <a:rPr lang="da-DK" dirty="0"/>
              <a:t>MAF-indbetaling via SE nummer</a:t>
            </a:r>
          </a:p>
          <a:p>
            <a:pPr marL="243450" lvl="1" indent="-171450">
              <a:buFont typeface="Arial" panose="020B0604020202020204" pitchFamily="34" charset="0"/>
              <a:buChar char="•"/>
            </a:pPr>
            <a:r>
              <a:rPr lang="da-DK" dirty="0"/>
              <a:t>Første forsøg endte på samme konto som tidligere</a:t>
            </a:r>
          </a:p>
          <a:p>
            <a:pPr marL="243450" lvl="1" indent="-171450">
              <a:buFont typeface="Arial" panose="020B0604020202020204" pitchFamily="34" charset="0"/>
              <a:buChar char="•"/>
            </a:pPr>
            <a:r>
              <a:rPr lang="da-DK" dirty="0"/>
              <a:t>Fejlen fundet og rettet</a:t>
            </a:r>
          </a:p>
          <a:p>
            <a:pPr marL="243450" lvl="1" indent="-171450">
              <a:buFont typeface="Arial" panose="020B0604020202020204" pitchFamily="34" charset="0"/>
              <a:buChar char="•"/>
            </a:pPr>
            <a:r>
              <a:rPr lang="da-DK" dirty="0"/>
              <a:t>Ny testkørsel i morgen fredag d. 12.4</a:t>
            </a:r>
          </a:p>
          <a:p>
            <a:endParaRPr lang="da-DK" dirty="0"/>
          </a:p>
        </p:txBody>
      </p:sp>
      <p:sp>
        <p:nvSpPr>
          <p:cNvPr id="4" name="Pladsholder til tekst 3">
            <a:extLst>
              <a:ext uri="{FF2B5EF4-FFF2-40B4-BE49-F238E27FC236}">
                <a16:creationId xmlns:a16="http://schemas.microsoft.com/office/drawing/2014/main" id="{A35EDFDF-95C9-6391-1DE9-CD8D62390D24}"/>
              </a:ext>
            </a:extLst>
          </p:cNvPr>
          <p:cNvSpPr>
            <a:spLocks noGrp="1"/>
          </p:cNvSpPr>
          <p:nvPr>
            <p:ph type="body" sz="quarter" idx="11"/>
          </p:nvPr>
        </p:nvSpPr>
        <p:spPr/>
        <p:txBody>
          <a:bodyPr/>
          <a:lstStyle/>
          <a:p>
            <a:r>
              <a:rPr lang="da-DK" dirty="0"/>
              <a:t>Release 5.0</a:t>
            </a:r>
          </a:p>
          <a:p>
            <a:endParaRPr lang="da-DK" dirty="0"/>
          </a:p>
        </p:txBody>
      </p:sp>
      <p:pic>
        <p:nvPicPr>
          <p:cNvPr id="7" name="Pladsholder til billede 9" descr="Et billede, der indeholder person, indendørs, briller, computer&#10;&#10;Automatisk genereret beskrivelse">
            <a:extLst>
              <a:ext uri="{FF2B5EF4-FFF2-40B4-BE49-F238E27FC236}">
                <a16:creationId xmlns:a16="http://schemas.microsoft.com/office/drawing/2014/main" id="{4ECB59F9-A4B8-2D1F-487E-39DF08ADD0E4}"/>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a:xfrm>
            <a:off x="4572000" y="555625"/>
            <a:ext cx="4103688" cy="4032250"/>
          </a:xfrm>
        </p:spPr>
      </p:pic>
    </p:spTree>
    <p:extLst>
      <p:ext uri="{BB962C8B-B14F-4D97-AF65-F5344CB8AC3E}">
        <p14:creationId xmlns:p14="http://schemas.microsoft.com/office/powerpoint/2010/main" val="53323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126FCC-54FD-98E7-8002-4758C784C159}"/>
              </a:ext>
            </a:extLst>
          </p:cNvPr>
          <p:cNvSpPr>
            <a:spLocks noGrp="1"/>
          </p:cNvSpPr>
          <p:nvPr>
            <p:ph type="title"/>
          </p:nvPr>
        </p:nvSpPr>
        <p:spPr/>
        <p:txBody>
          <a:bodyPr/>
          <a:lstStyle/>
          <a:p>
            <a:r>
              <a:rPr lang="da-DK" dirty="0"/>
              <a:t>Tidslinje</a:t>
            </a:r>
          </a:p>
        </p:txBody>
      </p:sp>
      <p:sp>
        <p:nvSpPr>
          <p:cNvPr id="4" name="Pladsholder til tekst 3">
            <a:extLst>
              <a:ext uri="{FF2B5EF4-FFF2-40B4-BE49-F238E27FC236}">
                <a16:creationId xmlns:a16="http://schemas.microsoft.com/office/drawing/2014/main" id="{BEBEE310-5070-A4A8-604C-B4D2A56E8D3C}"/>
              </a:ext>
            </a:extLst>
          </p:cNvPr>
          <p:cNvSpPr>
            <a:spLocks noGrp="1"/>
          </p:cNvSpPr>
          <p:nvPr>
            <p:ph type="body" sz="quarter" idx="11"/>
          </p:nvPr>
        </p:nvSpPr>
        <p:spPr/>
        <p:txBody>
          <a:bodyPr/>
          <a:lstStyle/>
          <a:p>
            <a:r>
              <a:rPr lang="da-DK" dirty="0"/>
              <a:t>Release 5.0</a:t>
            </a:r>
          </a:p>
        </p:txBody>
      </p:sp>
      <p:graphicFrame>
        <p:nvGraphicFramePr>
          <p:cNvPr id="6" name="Diagram 5">
            <a:extLst>
              <a:ext uri="{FF2B5EF4-FFF2-40B4-BE49-F238E27FC236}">
                <a16:creationId xmlns:a16="http://schemas.microsoft.com/office/drawing/2014/main" id="{37392AEB-E0F7-706E-480E-A50629469C6A}"/>
              </a:ext>
            </a:extLst>
          </p:cNvPr>
          <p:cNvGraphicFramePr/>
          <p:nvPr>
            <p:extLst>
              <p:ext uri="{D42A27DB-BD31-4B8C-83A1-F6EECF244321}">
                <p14:modId xmlns:p14="http://schemas.microsoft.com/office/powerpoint/2010/main" val="2510239702"/>
              </p:ext>
            </p:extLst>
          </p:nvPr>
        </p:nvGraphicFramePr>
        <p:xfrm>
          <a:off x="0" y="539750"/>
          <a:ext cx="9144000" cy="4603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Pil: nedad 7">
            <a:extLst>
              <a:ext uri="{FF2B5EF4-FFF2-40B4-BE49-F238E27FC236}">
                <a16:creationId xmlns:a16="http://schemas.microsoft.com/office/drawing/2014/main" id="{0E3A3505-0DD2-F223-8DF0-7E9266094B78}"/>
              </a:ext>
            </a:extLst>
          </p:cNvPr>
          <p:cNvSpPr/>
          <p:nvPr/>
        </p:nvSpPr>
        <p:spPr>
          <a:xfrm>
            <a:off x="2061654" y="1058847"/>
            <a:ext cx="1718733" cy="913477"/>
          </a:xfrm>
          <a:prstGeom prst="downArrow">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R5.0</a:t>
            </a:r>
          </a:p>
          <a:p>
            <a:pPr algn="ctr"/>
            <a:r>
              <a:rPr lang="da-DK" sz="1200" b="1" dirty="0">
                <a:latin typeface="Arial"/>
                <a:cs typeface="Arial"/>
              </a:rPr>
              <a:t>Go live</a:t>
            </a:r>
          </a:p>
          <a:p>
            <a:pPr algn="ctr"/>
            <a:r>
              <a:rPr lang="da-DK" sz="1200" b="1" dirty="0">
                <a:latin typeface="Arial"/>
                <a:cs typeface="Arial"/>
              </a:rPr>
              <a:t>25. marts</a:t>
            </a:r>
          </a:p>
        </p:txBody>
      </p:sp>
      <p:grpSp>
        <p:nvGrpSpPr>
          <p:cNvPr id="3" name="Gruppe 2">
            <a:extLst>
              <a:ext uri="{FF2B5EF4-FFF2-40B4-BE49-F238E27FC236}">
                <a16:creationId xmlns:a16="http://schemas.microsoft.com/office/drawing/2014/main" id="{C55758CA-0A5E-C935-6274-B236F83AB53E}"/>
              </a:ext>
            </a:extLst>
          </p:cNvPr>
          <p:cNvGrpSpPr/>
          <p:nvPr/>
        </p:nvGrpSpPr>
        <p:grpSpPr>
          <a:xfrm>
            <a:off x="3956538" y="677333"/>
            <a:ext cx="5576082" cy="1396999"/>
            <a:chOff x="3956538" y="677333"/>
            <a:chExt cx="4953306" cy="1396999"/>
          </a:xfrm>
        </p:grpSpPr>
        <p:sp>
          <p:nvSpPr>
            <p:cNvPr id="9" name="Pil: nedad 8">
              <a:extLst>
                <a:ext uri="{FF2B5EF4-FFF2-40B4-BE49-F238E27FC236}">
                  <a16:creationId xmlns:a16="http://schemas.microsoft.com/office/drawing/2014/main" id="{65B106A0-51D2-2778-9585-3217CE630868}"/>
                </a:ext>
              </a:extLst>
            </p:cNvPr>
            <p:cNvSpPr/>
            <p:nvPr/>
          </p:nvSpPr>
          <p:spPr>
            <a:xfrm>
              <a:off x="7191111" y="677333"/>
              <a:ext cx="1718733" cy="1396999"/>
            </a:xfrm>
            <a:prstGeom prst="down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rgbClr val="FF0000"/>
                  </a:solidFill>
                  <a:latin typeface="Arial"/>
                  <a:cs typeface="Arial"/>
                </a:rPr>
                <a:t>Pilot afslutter </a:t>
              </a:r>
              <a:r>
                <a:rPr lang="da-DK" sz="1200" b="1" u="sng" dirty="0">
                  <a:solidFill>
                    <a:srgbClr val="FF0000"/>
                  </a:solidFill>
                  <a:latin typeface="Arial"/>
                  <a:cs typeface="Arial"/>
                </a:rPr>
                <a:t>6. maj</a:t>
              </a:r>
            </a:p>
          </p:txBody>
        </p:sp>
        <p:sp>
          <p:nvSpPr>
            <p:cNvPr id="10" name="Tekstfelt 9">
              <a:extLst>
                <a:ext uri="{FF2B5EF4-FFF2-40B4-BE49-F238E27FC236}">
                  <a16:creationId xmlns:a16="http://schemas.microsoft.com/office/drawing/2014/main" id="{183B8A7D-6616-4B0D-D815-5D1F7AABDED1}"/>
                </a:ext>
              </a:extLst>
            </p:cNvPr>
            <p:cNvSpPr txBox="1"/>
            <p:nvPr/>
          </p:nvSpPr>
          <p:spPr>
            <a:xfrm>
              <a:off x="3956538" y="677333"/>
              <a:ext cx="3680395" cy="762212"/>
            </a:xfrm>
            <a:prstGeom prst="rect">
              <a:avLst/>
            </a:prstGeom>
            <a:solidFill>
              <a:schemeClr val="tx2"/>
            </a:solidFill>
            <a:ln>
              <a:noFill/>
            </a:ln>
          </p:spPr>
          <p:txBody>
            <a:bodyPr wrap="square" rtlCol="0">
              <a:noAutofit/>
            </a:bodyPr>
            <a:lstStyle/>
            <a:p>
              <a:pPr algn="l"/>
              <a:r>
                <a:rPr lang="da-DK" sz="1100" u="sng" dirty="0">
                  <a:solidFill>
                    <a:schemeClr val="bg1"/>
                  </a:solidFill>
                  <a:latin typeface="Neue Haas Grotesk Text Pro" panose="020B0504020202020204" pitchFamily="34" charset="0"/>
                  <a:cs typeface="Arial"/>
                </a:rPr>
                <a:t>Pilotafprøvning starter 2. april:</a:t>
              </a:r>
            </a:p>
            <a:p>
              <a:pPr marL="228600" indent="-228600" algn="l">
                <a:buFont typeface="+mj-lt"/>
                <a:buAutoNum type="arabicPeriod"/>
              </a:pPr>
              <a:r>
                <a:rPr lang="da-DK" sz="1100" dirty="0" err="1">
                  <a:solidFill>
                    <a:schemeClr val="bg1"/>
                  </a:solidFill>
                  <a:latin typeface="Neue Haas Grotesk Text Pro" panose="020B0504020202020204" pitchFamily="34" charset="0"/>
                  <a:cs typeface="Arial"/>
                </a:rPr>
                <a:t>eFaktura</a:t>
              </a:r>
              <a:endParaRPr lang="da-DK" sz="1100" dirty="0">
                <a:solidFill>
                  <a:schemeClr val="bg1"/>
                </a:solidFill>
                <a:latin typeface="Neue Haas Grotesk Text Pro" panose="020B0504020202020204" pitchFamily="34" charset="0"/>
                <a:cs typeface="Arial"/>
              </a:endParaRPr>
            </a:p>
            <a:p>
              <a:pPr marL="228600" indent="-228600" algn="l">
                <a:buFont typeface="+mj-lt"/>
                <a:buAutoNum type="arabicPeriod"/>
              </a:pPr>
              <a:r>
                <a:rPr lang="da-DK" sz="1100" dirty="0">
                  <a:solidFill>
                    <a:schemeClr val="bg1"/>
                  </a:solidFill>
                  <a:latin typeface="Neue Haas Grotesk Text Pro" panose="020B0504020202020204" pitchFamily="34" charset="0"/>
                  <a:cs typeface="Arial"/>
                </a:rPr>
                <a:t>MAF-indbetaling til selvvalgt bankkonto</a:t>
              </a:r>
            </a:p>
            <a:p>
              <a:pPr marL="228600" indent="-228600">
                <a:buFont typeface="+mj-lt"/>
                <a:buAutoNum type="arabicPeriod"/>
              </a:pPr>
              <a:r>
                <a:rPr lang="da-DK" sz="1100" strike="sngStrike" dirty="0">
                  <a:solidFill>
                    <a:schemeClr val="bg1"/>
                  </a:solidFill>
                  <a:latin typeface="Neue Haas Grotesk Text Pro" panose="020B0504020202020204" pitchFamily="34" charset="0"/>
                  <a:cs typeface="Arial"/>
                </a:rPr>
                <a:t>Boligstøttedata</a:t>
              </a:r>
              <a:endParaRPr lang="da-DK" sz="1100" strike="sngStrike" dirty="0">
                <a:latin typeface="Neue Haas Grotesk Text Pro" panose="020B0504020202020204" pitchFamily="34" charset="0"/>
                <a:cs typeface="Arial"/>
              </a:endParaRPr>
            </a:p>
          </p:txBody>
        </p:sp>
      </p:grpSp>
      <p:sp>
        <p:nvSpPr>
          <p:cNvPr id="5" name="Tekstfelt 4">
            <a:extLst>
              <a:ext uri="{FF2B5EF4-FFF2-40B4-BE49-F238E27FC236}">
                <a16:creationId xmlns:a16="http://schemas.microsoft.com/office/drawing/2014/main" id="{4A4F9CCA-5818-B02D-67AB-8C7DD0C40CF0}"/>
              </a:ext>
            </a:extLst>
          </p:cNvPr>
          <p:cNvSpPr txBox="1"/>
          <p:nvPr/>
        </p:nvSpPr>
        <p:spPr>
          <a:xfrm>
            <a:off x="8168519" y="1439545"/>
            <a:ext cx="842328" cy="492457"/>
          </a:xfrm>
          <a:prstGeom prst="rect">
            <a:avLst/>
          </a:prstGeom>
          <a:noFill/>
          <a:ln>
            <a:noFill/>
          </a:ln>
        </p:spPr>
        <p:txBody>
          <a:bodyPr wrap="square" rtlCol="0">
            <a:noAutofit/>
          </a:bodyPr>
          <a:lstStyle/>
          <a:p>
            <a:pPr algn="l"/>
            <a:r>
              <a:rPr lang="da-DK" sz="2400" dirty="0">
                <a:solidFill>
                  <a:schemeClr val="accent1"/>
                </a:solidFill>
                <a:latin typeface="Helvetica" pitchFamily="2" charset="0"/>
                <a:cs typeface="Arial"/>
              </a:rPr>
              <a:t>OBS</a:t>
            </a:r>
            <a:endParaRPr lang="da-DK" sz="900" dirty="0">
              <a:solidFill>
                <a:schemeClr val="accent1"/>
              </a:solidFill>
              <a:latin typeface="Helvetica" pitchFamily="2" charset="0"/>
              <a:cs typeface="Arial"/>
            </a:endParaRPr>
          </a:p>
        </p:txBody>
      </p:sp>
      <p:sp>
        <p:nvSpPr>
          <p:cNvPr id="7" name="Tekstfelt 6">
            <a:extLst>
              <a:ext uri="{FF2B5EF4-FFF2-40B4-BE49-F238E27FC236}">
                <a16:creationId xmlns:a16="http://schemas.microsoft.com/office/drawing/2014/main" id="{77A2EC8A-ED99-0AEC-C014-C3922E909D34}"/>
              </a:ext>
            </a:extLst>
          </p:cNvPr>
          <p:cNvSpPr txBox="1"/>
          <p:nvPr/>
        </p:nvSpPr>
        <p:spPr>
          <a:xfrm>
            <a:off x="7322820" y="4137660"/>
            <a:ext cx="1688027" cy="822960"/>
          </a:xfrm>
          <a:prstGeom prst="rect">
            <a:avLst/>
          </a:prstGeom>
          <a:solidFill>
            <a:schemeClr val="tx2"/>
          </a:solidFill>
          <a:ln>
            <a:noFill/>
          </a:ln>
        </p:spPr>
        <p:txBody>
          <a:bodyPr wrap="square" rtlCol="0">
            <a:noAutofit/>
          </a:bodyPr>
          <a:lstStyle/>
          <a:p>
            <a:pPr algn="l"/>
            <a:r>
              <a:rPr lang="da-DK" sz="1200" dirty="0">
                <a:solidFill>
                  <a:schemeClr val="bg1"/>
                </a:solidFill>
                <a:latin typeface="Helvetica" pitchFamily="2" charset="0"/>
                <a:cs typeface="Arial"/>
              </a:rPr>
              <a:t>Gradvis ibrugtagning understøttes af video og tilhørende spørgetimer</a:t>
            </a:r>
          </a:p>
        </p:txBody>
      </p:sp>
    </p:spTree>
    <p:extLst>
      <p:ext uri="{BB962C8B-B14F-4D97-AF65-F5344CB8AC3E}">
        <p14:creationId xmlns:p14="http://schemas.microsoft.com/office/powerpoint/2010/main" val="34627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93DAD5-E506-67B3-D0FE-02A8BF484334}"/>
              </a:ext>
            </a:extLst>
          </p:cNvPr>
          <p:cNvSpPr>
            <a:spLocks noGrp="1"/>
          </p:cNvSpPr>
          <p:nvPr>
            <p:ph type="title"/>
          </p:nvPr>
        </p:nvSpPr>
        <p:spPr/>
        <p:txBody>
          <a:bodyPr/>
          <a:lstStyle/>
          <a:p>
            <a:r>
              <a:rPr lang="da-DK" dirty="0"/>
              <a:t>Boligstøttedata kan ikke modtages fra release 5.0</a:t>
            </a:r>
          </a:p>
        </p:txBody>
      </p:sp>
      <p:sp>
        <p:nvSpPr>
          <p:cNvPr id="3" name="Pladsholder til tekst 2">
            <a:extLst>
              <a:ext uri="{FF2B5EF4-FFF2-40B4-BE49-F238E27FC236}">
                <a16:creationId xmlns:a16="http://schemas.microsoft.com/office/drawing/2014/main" id="{362C49DA-5FFE-5CDE-3380-330BCEBF7FAE}"/>
              </a:ext>
            </a:extLst>
          </p:cNvPr>
          <p:cNvSpPr>
            <a:spLocks noGrp="1"/>
          </p:cNvSpPr>
          <p:nvPr>
            <p:ph type="body" sz="quarter" idx="10"/>
          </p:nvPr>
        </p:nvSpPr>
        <p:spPr/>
        <p:txBody>
          <a:bodyPr/>
          <a:lstStyle/>
          <a:p>
            <a:r>
              <a:rPr lang="da-DK" dirty="0"/>
              <a:t>Test af data fra UDK BO har vist, at data i nogle tilfælde kan afvige fra de regler, der er sat op i KP.</a:t>
            </a:r>
          </a:p>
          <a:p>
            <a:r>
              <a:rPr lang="da-DK" dirty="0"/>
              <a:t>UDK BO vil fortsætte med at udstille deres rapporter indtil data kan modtages korrekt. Rapporterne om boligstøtte i KP, som I kan se i KP fra release 5.0, vil derfor være tomme indtil den endelige ændring er på plads. </a:t>
            </a:r>
          </a:p>
          <a:p>
            <a:r>
              <a:rPr lang="da-DK" u="sng" dirty="0"/>
              <a:t>Data for juni forventes at komme i KP. </a:t>
            </a:r>
          </a:p>
          <a:p>
            <a:endParaRPr lang="da-DK" dirty="0"/>
          </a:p>
          <a:p>
            <a:r>
              <a:rPr lang="da-DK" b="1" dirty="0"/>
              <a:t>Du skal være opmærksom på</a:t>
            </a:r>
            <a:r>
              <a:rPr lang="da-DK" dirty="0"/>
              <a:t>, at I får kommunikeret ovenstående ud til andre relevante parter jf. aftaler I har lavet ifm. KLIK-opgaven ”(Boligstøtte 2) Tilpas jeres arbejdsgange relateret til boligstøttedata i KP”</a:t>
            </a:r>
          </a:p>
        </p:txBody>
      </p:sp>
      <p:sp>
        <p:nvSpPr>
          <p:cNvPr id="4" name="Pladsholder til tekst 3">
            <a:extLst>
              <a:ext uri="{FF2B5EF4-FFF2-40B4-BE49-F238E27FC236}">
                <a16:creationId xmlns:a16="http://schemas.microsoft.com/office/drawing/2014/main" id="{217ADDBE-0361-688A-92B9-593056C53220}"/>
              </a:ext>
            </a:extLst>
          </p:cNvPr>
          <p:cNvSpPr>
            <a:spLocks noGrp="1"/>
          </p:cNvSpPr>
          <p:nvPr>
            <p:ph type="body" sz="quarter" idx="11"/>
          </p:nvPr>
        </p:nvSpPr>
        <p:spPr/>
        <p:txBody>
          <a:bodyPr/>
          <a:lstStyle/>
          <a:p>
            <a:r>
              <a:rPr lang="da-DK" dirty="0"/>
              <a:t>Release 5.0</a:t>
            </a:r>
          </a:p>
          <a:p>
            <a:endParaRPr lang="da-DK" dirty="0"/>
          </a:p>
        </p:txBody>
      </p:sp>
      <p:pic>
        <p:nvPicPr>
          <p:cNvPr id="7" name="Pladsholder til billede 6" descr="Et billede, der indeholder indendørs, møbel, bord, bærbar&#10;&#10;Automatisk genereret beskrivelse">
            <a:extLst>
              <a:ext uri="{FF2B5EF4-FFF2-40B4-BE49-F238E27FC236}">
                <a16:creationId xmlns:a16="http://schemas.microsoft.com/office/drawing/2014/main" id="{ED375A0F-4198-61E7-90BD-8E9E983B5418}"/>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267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a:xfrm>
            <a:off x="468314" y="433706"/>
            <a:ext cx="8207375" cy="647973"/>
          </a:xfrm>
        </p:spPr>
        <p:txBody>
          <a:bodyPr/>
          <a:lstStyle/>
          <a:p>
            <a:r>
              <a:rPr lang="da-DK" dirty="0"/>
              <a:t>Begrundelse i bevillingsbrev</a:t>
            </a:r>
          </a:p>
        </p:txBody>
      </p:sp>
      <p:sp>
        <p:nvSpPr>
          <p:cNvPr id="6" name="Tekstfelt 5">
            <a:extLst>
              <a:ext uri="{FF2B5EF4-FFF2-40B4-BE49-F238E27FC236}">
                <a16:creationId xmlns:a16="http://schemas.microsoft.com/office/drawing/2014/main" id="{650773C9-9106-F31E-122C-B90209E96A27}"/>
              </a:ext>
            </a:extLst>
          </p:cNvPr>
          <p:cNvSpPr txBox="1"/>
          <p:nvPr/>
        </p:nvSpPr>
        <p:spPr>
          <a:xfrm>
            <a:off x="468314" y="1153116"/>
            <a:ext cx="7990513" cy="4080604"/>
          </a:xfrm>
          <a:prstGeom prst="rect">
            <a:avLst/>
          </a:prstGeom>
          <a:noFill/>
        </p:spPr>
        <p:txBody>
          <a:bodyPr wrap="square">
            <a:spAutoFit/>
          </a:bodyPr>
          <a:lstStyle/>
          <a:p>
            <a:pPr>
              <a:lnSpc>
                <a:spcPct val="107000"/>
              </a:lnSpc>
              <a:spcAft>
                <a:spcPts val="600"/>
              </a:spcAft>
            </a:pPr>
            <a:r>
              <a:rPr lang="da-DK" sz="1050" kern="100" dirty="0">
                <a:latin typeface="Arial" panose="020B0604020202020204" pitchFamily="34" charset="0"/>
                <a:ea typeface="Calibri" panose="020F0502020204030204" pitchFamily="34" charset="0"/>
                <a:cs typeface="Times New Roman" panose="02020603050405020304" pitchFamily="18" charset="0"/>
              </a:rPr>
              <a:t>Der er i forbindelse med spørgetimen mandag den 8. april blevet der sat spørgsmålstegn ved, at borgers formue ikke fremgår i bevillingsbrevet. Det var opfattelsen, at alle betingelser for en bevilling skal fremgå af bevillingsbrevet jf. forvaltningsloven. </a:t>
            </a:r>
          </a:p>
          <a:p>
            <a:pPr>
              <a:lnSpc>
                <a:spcPct val="107000"/>
              </a:lnSpc>
              <a:spcAft>
                <a:spcPts val="600"/>
              </a:spcAft>
            </a:pPr>
            <a:r>
              <a:rPr lang="da-DK" sz="1050" kern="100" dirty="0">
                <a:latin typeface="Arial" panose="020B0604020202020204" pitchFamily="34" charset="0"/>
                <a:ea typeface="Calibri" panose="020F0502020204030204" pitchFamily="34" charset="0"/>
                <a:cs typeface="Times New Roman" panose="02020603050405020304" pitchFamily="18" charset="0"/>
              </a:rPr>
              <a:t>KOMBIT har undersøgt sagen og jf. forvaltningslovens § 22 er det ikke et krav, at alle betingelser for en bevilling fremgår af bevillingsbrevet. </a:t>
            </a:r>
            <a:endParaRPr lang="da-DK" sz="105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da-DK" sz="1050" kern="100" dirty="0">
                <a:latin typeface="Arial" panose="020B0604020202020204" pitchFamily="34" charset="0"/>
                <a:ea typeface="Calibri" panose="020F0502020204030204" pitchFamily="34" charset="0"/>
                <a:cs typeface="Times New Roman" panose="02020603050405020304" pitchFamily="18" charset="0"/>
              </a:rPr>
              <a:t>Forvaltningsloven siger:</a:t>
            </a:r>
            <a:endParaRPr lang="da-DK" sz="1050" kern="100" dirty="0">
              <a:latin typeface="Calibri" panose="020F0502020204030204" pitchFamily="34" charset="0"/>
              <a:ea typeface="Calibri" panose="020F0502020204030204" pitchFamily="34" charset="0"/>
              <a:cs typeface="Times New Roman" panose="02020603050405020304" pitchFamily="18" charset="0"/>
            </a:endParaRPr>
          </a:p>
          <a:p>
            <a:pPr algn="ctr"/>
            <a:r>
              <a:rPr lang="da-DK" sz="1050" i="1" dirty="0">
                <a:solidFill>
                  <a:srgbClr val="212529"/>
                </a:solidFill>
                <a:latin typeface="Questa-Regular"/>
                <a:ea typeface="Times New Roman" panose="02020603050405020304" pitchFamily="18" charset="0"/>
              </a:rPr>
              <a:t>Begrundelse m.v.</a:t>
            </a:r>
            <a:endParaRPr lang="da-DK" sz="1050" dirty="0">
              <a:latin typeface="Times New Roman" panose="02020603050405020304" pitchFamily="18" charset="0"/>
              <a:ea typeface="Times New Roman" panose="02020603050405020304" pitchFamily="18" charset="0"/>
            </a:endParaRPr>
          </a:p>
          <a:p>
            <a:pPr indent="114300">
              <a:spcBef>
                <a:spcPts val="750"/>
              </a:spcBef>
            </a:pPr>
            <a:r>
              <a:rPr lang="da-DK" sz="1050" b="1" dirty="0">
                <a:solidFill>
                  <a:srgbClr val="212529"/>
                </a:solidFill>
                <a:latin typeface="Questa-Regular"/>
                <a:ea typeface="Times New Roman" panose="02020603050405020304" pitchFamily="18" charset="0"/>
              </a:rPr>
              <a:t>§ 22.</a:t>
            </a:r>
            <a:r>
              <a:rPr lang="da-DK" sz="1050" dirty="0">
                <a:solidFill>
                  <a:srgbClr val="212529"/>
                </a:solidFill>
                <a:latin typeface="Questa-Regular"/>
                <a:ea typeface="Times New Roman" panose="02020603050405020304" pitchFamily="18" charset="0"/>
              </a:rPr>
              <a:t> En afgørelse skal, når den meddeles skriftligt, være ledsaget af en begrundelse, medmindre afgørelsen fuldt ud giver den pågældende part medhold.</a:t>
            </a:r>
            <a:endParaRPr lang="da-DK" sz="1050" dirty="0">
              <a:latin typeface="Times New Roman" panose="02020603050405020304" pitchFamily="18" charset="0"/>
              <a:ea typeface="Times New Roman" panose="02020603050405020304" pitchFamily="18" charset="0"/>
            </a:endParaRPr>
          </a:p>
          <a:p>
            <a:pPr indent="114300">
              <a:spcBef>
                <a:spcPts val="750"/>
              </a:spcBef>
            </a:pPr>
            <a:r>
              <a:rPr lang="da-DK" sz="1050" b="1" dirty="0">
                <a:solidFill>
                  <a:srgbClr val="212529"/>
                </a:solidFill>
                <a:latin typeface="Questa-Regular"/>
                <a:ea typeface="Times New Roman" panose="02020603050405020304" pitchFamily="18" charset="0"/>
              </a:rPr>
              <a:t>§ 23.</a:t>
            </a:r>
            <a:r>
              <a:rPr lang="da-DK" sz="1050" dirty="0">
                <a:solidFill>
                  <a:srgbClr val="212529"/>
                </a:solidFill>
                <a:latin typeface="Questa-Regular"/>
                <a:ea typeface="Times New Roman" panose="02020603050405020304" pitchFamily="18" charset="0"/>
              </a:rPr>
              <a:t> Den, der har fået en afgørelse meddelt mundtligt, kan forlange at få en skriftlig begrundelse for afgørelsen, medmindre afgørelsen fuldt ud giver den pågældende part medhold. En begæring herom skal fremsættes over for myndigheden inden 14 dage efter, at parten har modtaget underretning om afgørelsen.</a:t>
            </a:r>
            <a:endParaRPr lang="da-DK" sz="1050" dirty="0">
              <a:latin typeface="Times New Roman" panose="02020603050405020304" pitchFamily="18" charset="0"/>
              <a:ea typeface="Times New Roman" panose="02020603050405020304" pitchFamily="18" charset="0"/>
            </a:endParaRPr>
          </a:p>
          <a:p>
            <a:pPr indent="114300"/>
            <a:r>
              <a:rPr lang="da-DK" sz="1050" i="1" dirty="0">
                <a:solidFill>
                  <a:srgbClr val="212529"/>
                </a:solidFill>
                <a:latin typeface="Questa-Regular"/>
                <a:ea typeface="Times New Roman" panose="02020603050405020304" pitchFamily="18" charset="0"/>
              </a:rPr>
              <a:t>Stk. 2.</a:t>
            </a:r>
            <a:r>
              <a:rPr lang="da-DK" sz="1050" dirty="0">
                <a:solidFill>
                  <a:srgbClr val="212529"/>
                </a:solidFill>
                <a:latin typeface="Questa-Regular"/>
                <a:ea typeface="Times New Roman" panose="02020603050405020304" pitchFamily="18" charset="0"/>
              </a:rPr>
              <a:t> En begæring om skriftlig begrundelse efter stk. 1 skal besvares snarest muligt. Hvis begæringen ikke er besvaret inden 14 dage efter, at begæringen er modtaget af vedkommende myndighed, skal denne underrette parten om grunden hertil samt om, hvornår begæringen kan forventes besvaret.</a:t>
            </a:r>
            <a:endParaRPr lang="da-DK" sz="1050" dirty="0">
              <a:latin typeface="Times New Roman" panose="02020603050405020304" pitchFamily="18" charset="0"/>
              <a:ea typeface="Times New Roman" panose="02020603050405020304" pitchFamily="18" charset="0"/>
            </a:endParaRPr>
          </a:p>
          <a:p>
            <a:pPr indent="114300">
              <a:spcBef>
                <a:spcPts val="750"/>
              </a:spcBef>
            </a:pPr>
            <a:r>
              <a:rPr lang="da-DK" sz="1050" b="1" dirty="0">
                <a:solidFill>
                  <a:srgbClr val="212529"/>
                </a:solidFill>
                <a:latin typeface="Questa-Regular"/>
                <a:ea typeface="Times New Roman" panose="02020603050405020304" pitchFamily="18" charset="0"/>
              </a:rPr>
              <a:t>§ 24.</a:t>
            </a:r>
            <a:r>
              <a:rPr lang="da-DK" sz="1050" dirty="0">
                <a:solidFill>
                  <a:srgbClr val="212529"/>
                </a:solidFill>
                <a:latin typeface="Questa-Regular"/>
                <a:ea typeface="Times New Roman" panose="02020603050405020304" pitchFamily="18" charset="0"/>
              </a:rPr>
              <a:t> En begrundelse for en afgørelse skal indeholde en henvisning til de retsregler, i henhold til hvilke afgørelsen er truffet. I det omfang, afgørelsen efter disse regler beror på et administrativt skøn, skal begrundelsen tillige angive de hovedhensyn, der har været bestemmende for skønsudøvelsen.</a:t>
            </a:r>
            <a:endParaRPr lang="da-DK" sz="1050" dirty="0">
              <a:latin typeface="Times New Roman" panose="02020603050405020304" pitchFamily="18" charset="0"/>
              <a:ea typeface="Times New Roman" panose="02020603050405020304" pitchFamily="18" charset="0"/>
            </a:endParaRPr>
          </a:p>
          <a:p>
            <a:pPr indent="114300"/>
            <a:r>
              <a:rPr lang="da-DK" sz="1050" i="1" dirty="0">
                <a:solidFill>
                  <a:srgbClr val="212529"/>
                </a:solidFill>
                <a:latin typeface="Questa-Regular"/>
                <a:ea typeface="Times New Roman" panose="02020603050405020304" pitchFamily="18" charset="0"/>
              </a:rPr>
              <a:t>Stk. 2.</a:t>
            </a:r>
            <a:r>
              <a:rPr lang="da-DK" sz="1050" dirty="0">
                <a:solidFill>
                  <a:srgbClr val="212529"/>
                </a:solidFill>
                <a:latin typeface="Questa-Regular"/>
                <a:ea typeface="Times New Roman" panose="02020603050405020304" pitchFamily="18" charset="0"/>
              </a:rPr>
              <a:t> Begrundelsen skal endvidere om fornødent indeholde en kort redegørelse for de oplysninger vedrørende sagens faktiske omstændigheder, som er tillagt væsentlig betydning for afgørelsen.</a:t>
            </a:r>
            <a:endParaRPr lang="da-DK" sz="1050" dirty="0">
              <a:latin typeface="Times New Roman" panose="02020603050405020304" pitchFamily="18" charset="0"/>
              <a:ea typeface="Times New Roman" panose="02020603050405020304" pitchFamily="18" charset="0"/>
            </a:endParaRPr>
          </a:p>
          <a:p>
            <a:pPr indent="114300"/>
            <a:r>
              <a:rPr lang="da-DK" sz="1050" i="1" dirty="0">
                <a:solidFill>
                  <a:srgbClr val="212529"/>
                </a:solidFill>
                <a:latin typeface="Questa-Regular"/>
                <a:ea typeface="Times New Roman" panose="02020603050405020304" pitchFamily="18" charset="0"/>
              </a:rPr>
              <a:t>Stk. 3.</a:t>
            </a:r>
            <a:r>
              <a:rPr lang="da-DK" sz="1050" dirty="0">
                <a:solidFill>
                  <a:srgbClr val="212529"/>
                </a:solidFill>
                <a:latin typeface="Questa-Regular"/>
                <a:ea typeface="Times New Roman" panose="02020603050405020304" pitchFamily="18" charset="0"/>
              </a:rPr>
              <a:t> Stk. 1, 2. pkt., og stk. 2 gælder ikke i de sager, der er nævnt i § 11, stk. 2. Begrundelsens indhold kan i øvrigt begrænses i det omfang, hvori oplysninger kan undtages fra aktindsigt, jf. §§ 15-15 b.</a:t>
            </a:r>
            <a:endParaRPr lang="da-DK" sz="105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62248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a:xfrm>
            <a:off x="468313" y="1432426"/>
            <a:ext cx="6119911" cy="792088"/>
          </a:xfrm>
        </p:spPr>
        <p:txBody>
          <a:bodyPr/>
          <a:lstStyle/>
          <a:p>
            <a:r>
              <a:rPr lang="da-DK" dirty="0"/>
              <a:t>Oversigt over ny funktionalitet</a:t>
            </a:r>
            <a:br>
              <a:rPr lang="da-DK" dirty="0"/>
            </a:br>
            <a:r>
              <a:rPr lang="da-DK" dirty="0">
                <a:solidFill>
                  <a:schemeClr val="tx2"/>
                </a:solidFill>
              </a:rPr>
              <a:t>KP release 5.0 – 25. </a:t>
            </a:r>
            <a:r>
              <a:rPr lang="da-DK">
                <a:solidFill>
                  <a:schemeClr val="tx2"/>
                </a:solidFill>
              </a:rPr>
              <a:t>marts </a:t>
            </a:r>
            <a:r>
              <a:rPr lang="da-DK" dirty="0">
                <a:solidFill>
                  <a:schemeClr val="tx2"/>
                </a:solidFill>
              </a:rPr>
              <a:t>2024</a:t>
            </a:r>
            <a:endParaRPr lang="da-DK" dirty="0"/>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a:xfrm>
            <a:off x="468313" y="2386850"/>
            <a:ext cx="6119911" cy="1133807"/>
          </a:xfrm>
        </p:spPr>
        <p:txBody>
          <a:bodyPr/>
          <a:lstStyle/>
          <a:p>
            <a:r>
              <a:rPr lang="da-DK" dirty="0"/>
              <a:t>Version 3 / Marts 2024 – Ændringer er markeret med </a:t>
            </a:r>
            <a:r>
              <a:rPr lang="da-DK" dirty="0">
                <a:highlight>
                  <a:srgbClr val="FFFF00"/>
                </a:highlight>
              </a:rPr>
              <a:t>gul</a:t>
            </a:r>
          </a:p>
        </p:txBody>
      </p:sp>
      <p:sp>
        <p:nvSpPr>
          <p:cNvPr id="6" name="Pladsholder til tekst 5">
            <a:extLst>
              <a:ext uri="{FF2B5EF4-FFF2-40B4-BE49-F238E27FC236}">
                <a16:creationId xmlns:a16="http://schemas.microsoft.com/office/drawing/2014/main" id="{03B4AE07-D581-A44A-46A4-4942DCB3FA17}"/>
              </a:ext>
            </a:extLst>
          </p:cNvPr>
          <p:cNvSpPr>
            <a:spLocks noGrp="1"/>
          </p:cNvSpPr>
          <p:nvPr>
            <p:ph type="body" sz="quarter" idx="18"/>
          </p:nvPr>
        </p:nvSpPr>
        <p:spPr/>
        <p:txBody>
          <a:bodyPr/>
          <a:lstStyle/>
          <a:p>
            <a:endParaRPr lang="da-DK"/>
          </a:p>
        </p:txBody>
      </p:sp>
      <p:pic>
        <p:nvPicPr>
          <p:cNvPr id="8" name="Grafik 7">
            <a:extLst>
              <a:ext uri="{FF2B5EF4-FFF2-40B4-BE49-F238E27FC236}">
                <a16:creationId xmlns:a16="http://schemas.microsoft.com/office/drawing/2014/main" id="{7FE4CE6D-0B71-E11B-8C3B-0589D5120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2818054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p:txBody>
          <a:bodyPr/>
          <a:lstStyle/>
          <a:p>
            <a:r>
              <a:rPr lang="da-DK" dirty="0"/>
              <a:t>Ny </a:t>
            </a:r>
            <a:r>
              <a:rPr lang="da-DK"/>
              <a:t>funktionalitet </a:t>
            </a:r>
            <a:endParaRPr lang="da-DK" dirty="0"/>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p:txBody>
          <a:bodyPr/>
          <a:lstStyle/>
          <a:p>
            <a:r>
              <a:rPr lang="da-DK" dirty="0"/>
              <a:t>Release 5.0.0</a:t>
            </a:r>
          </a:p>
        </p:txBody>
      </p:sp>
      <p:graphicFrame>
        <p:nvGraphicFramePr>
          <p:cNvPr id="4" name="Tabel 4">
            <a:extLst>
              <a:ext uri="{FF2B5EF4-FFF2-40B4-BE49-F238E27FC236}">
                <a16:creationId xmlns:a16="http://schemas.microsoft.com/office/drawing/2014/main" id="{392B46C9-68E8-9396-93D6-8EE541BB0B77}"/>
              </a:ext>
            </a:extLst>
          </p:cNvPr>
          <p:cNvGraphicFramePr>
            <a:graphicFrameLocks noGrp="1"/>
          </p:cNvGraphicFramePr>
          <p:nvPr/>
        </p:nvGraphicFramePr>
        <p:xfrm>
          <a:off x="468312" y="879611"/>
          <a:ext cx="8207375" cy="4248678"/>
        </p:xfrm>
        <a:graphic>
          <a:graphicData uri="http://schemas.openxmlformats.org/drawingml/2006/table">
            <a:tbl>
              <a:tblPr firstRow="1" bandRow="1">
                <a:tableStyleId>{5C22544A-7EE6-4342-B048-85BDC9FD1C3A}</a:tableStyleId>
              </a:tblPr>
              <a:tblGrid>
                <a:gridCol w="2914065">
                  <a:extLst>
                    <a:ext uri="{9D8B030D-6E8A-4147-A177-3AD203B41FA5}">
                      <a16:colId xmlns:a16="http://schemas.microsoft.com/office/drawing/2014/main" val="1814523858"/>
                    </a:ext>
                  </a:extLst>
                </a:gridCol>
                <a:gridCol w="5293310">
                  <a:extLst>
                    <a:ext uri="{9D8B030D-6E8A-4147-A177-3AD203B41FA5}">
                      <a16:colId xmlns:a16="http://schemas.microsoft.com/office/drawing/2014/main" val="413868683"/>
                    </a:ext>
                  </a:extLst>
                </a:gridCol>
              </a:tblGrid>
              <a:tr h="303706">
                <a:tc>
                  <a:txBody>
                    <a:bodyPr/>
                    <a:lstStyle/>
                    <a:p>
                      <a:r>
                        <a:rPr lang="da-DK" sz="1050" dirty="0">
                          <a:latin typeface="Neue Haas Grotesk Text Pro" panose="020B0504020202020204" pitchFamily="34" charset="0"/>
                        </a:rPr>
                        <a:t>Beskrivende titel</a:t>
                      </a:r>
                    </a:p>
                  </a:txBody>
                  <a:tcPr/>
                </a:tc>
                <a:tc>
                  <a:txBody>
                    <a:bodyPr/>
                    <a:lstStyle/>
                    <a:p>
                      <a:r>
                        <a:rPr lang="da-DK" sz="1050" dirty="0">
                          <a:latin typeface="Neue Haas Grotesk Text Pro" panose="020B0504020202020204" pitchFamily="34" charset="0"/>
                        </a:rPr>
                        <a:t>Beskrivelse</a:t>
                      </a:r>
                    </a:p>
                  </a:txBody>
                  <a:tcPr/>
                </a:tc>
                <a:extLst>
                  <a:ext uri="{0D108BD9-81ED-4DB2-BD59-A6C34878D82A}">
                    <a16:rowId xmlns:a16="http://schemas.microsoft.com/office/drawing/2014/main" val="899490807"/>
                  </a:ext>
                </a:extLst>
              </a:tr>
              <a:tr h="3037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50" dirty="0">
                          <a:latin typeface="Neue Haas Grotesk Text Pro" panose="020B0504020202020204" pitchFamily="34" charset="0"/>
                        </a:rPr>
                        <a:t>Modtagelse og behandling af </a:t>
                      </a:r>
                      <a:r>
                        <a:rPr lang="da-DK" sz="1050" dirty="0" err="1">
                          <a:latin typeface="Neue Haas Grotesk Text Pro" panose="020B0504020202020204" pitchFamily="34" charset="0"/>
                        </a:rPr>
                        <a:t>eFaktura</a:t>
                      </a:r>
                      <a:r>
                        <a:rPr lang="da-DK" sz="1050" dirty="0">
                          <a:latin typeface="Neue Haas Grotesk Text Pro" panose="020B0504020202020204" pitchFamily="34" charset="0"/>
                        </a:rPr>
                        <a:t> i KP inkl. automatisk validering. </a:t>
                      </a:r>
                    </a:p>
                  </a:txBody>
                  <a:tcPr/>
                </a:tc>
                <a:tc>
                  <a:txBody>
                    <a:bodyPr/>
                    <a:lstStyle/>
                    <a:p>
                      <a:r>
                        <a:rPr lang="da-DK" sz="1050" dirty="0">
                          <a:latin typeface="Neue Haas Grotesk Text Pro" panose="020B0504020202020204" pitchFamily="34" charset="0"/>
                        </a:rPr>
                        <a:t>KP kan modtage </a:t>
                      </a:r>
                      <a:r>
                        <a:rPr lang="da-DK" sz="1050" dirty="0" err="1">
                          <a:latin typeface="Neue Haas Grotesk Text Pro" panose="020B0504020202020204" pitchFamily="34" charset="0"/>
                        </a:rPr>
                        <a:t>eFaktura</a:t>
                      </a:r>
                      <a:r>
                        <a:rPr lang="da-DK" sz="1050" dirty="0">
                          <a:latin typeface="Neue Haas Grotesk Text Pro" panose="020B0504020202020204" pitchFamily="34" charset="0"/>
                        </a:rPr>
                        <a:t> og foretage automatisk validering ved modtagelse. Ved almindelig helbredstillæg kan KP godkende betaling automatisk, hvis borger ikke er medlem af Sygeforsikring ‘</a:t>
                      </a:r>
                      <a:r>
                        <a:rPr lang="da-DK" sz="1050" dirty="0" err="1">
                          <a:latin typeface="Neue Haas Grotesk Text Pro" panose="020B0504020202020204" pitchFamily="34" charset="0"/>
                        </a:rPr>
                        <a:t>danmark</a:t>
                      </a:r>
                      <a:r>
                        <a:rPr lang="da-DK" sz="1050" dirty="0">
                          <a:latin typeface="Neue Haas Grotesk Text Pro" panose="020B0504020202020204" pitchFamily="34" charset="0"/>
                        </a:rPr>
                        <a:t>’, og I kan opsætte en beløbsgrænse, som styrer, om en </a:t>
                      </a:r>
                      <a:r>
                        <a:rPr lang="da-DK" sz="1050" dirty="0" err="1">
                          <a:latin typeface="Neue Haas Grotesk Text Pro" panose="020B0504020202020204" pitchFamily="34" charset="0"/>
                        </a:rPr>
                        <a:t>eFaktura</a:t>
                      </a:r>
                      <a:r>
                        <a:rPr lang="da-DK" sz="1050" dirty="0">
                          <a:latin typeface="Neue Haas Grotesk Text Pro" panose="020B0504020202020204" pitchFamily="34" charset="0"/>
                        </a:rPr>
                        <a:t> lægges ud til manuel behandling. Afvisning vil typisk blive lagt til manuel sagsbehandling. Ved udvidet og personlige tillæg understøtte KP manuel sagsbehandling.</a:t>
                      </a:r>
                    </a:p>
                    <a:p>
                      <a:r>
                        <a:rPr lang="da-DK" sz="1050" dirty="0">
                          <a:latin typeface="Neue Haas Grotesk Text Pro" panose="020B0504020202020204" pitchFamily="34" charset="0"/>
                        </a:rPr>
                        <a:t>Ved godkendelse af en </a:t>
                      </a:r>
                      <a:r>
                        <a:rPr lang="da-DK" sz="1050" dirty="0" err="1">
                          <a:latin typeface="Neue Haas Grotesk Text Pro" panose="020B0504020202020204" pitchFamily="34" charset="0"/>
                        </a:rPr>
                        <a:t>eFaktura</a:t>
                      </a:r>
                      <a:r>
                        <a:rPr lang="da-DK" sz="1050" dirty="0">
                          <a:latin typeface="Neue Haas Grotesk Text Pro" panose="020B0504020202020204" pitchFamily="34" charset="0"/>
                        </a:rPr>
                        <a:t> sendes bogføringsoplysninger til kommunens økonomisystem. Det bliver desuden muligt at håndtere kredit nota og rykkere. </a:t>
                      </a:r>
                    </a:p>
                  </a:txBody>
                  <a:tcPr/>
                </a:tc>
                <a:extLst>
                  <a:ext uri="{0D108BD9-81ED-4DB2-BD59-A6C34878D82A}">
                    <a16:rowId xmlns:a16="http://schemas.microsoft.com/office/drawing/2014/main" val="2687160737"/>
                  </a:ext>
                </a:extLst>
              </a:tr>
              <a:tr h="3037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50" dirty="0">
                          <a:latin typeface="Neue Haas Grotesk Text Pro" panose="020B0504020202020204" pitchFamily="34" charset="0"/>
                        </a:rPr>
                        <a:t>Sagstyper til Almindeligt helbredstillæg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50" dirty="0">
                          <a:latin typeface="Neue Haas Grotesk Text Pro" panose="020B0504020202020204" pitchFamily="34" charset="0"/>
                        </a:rPr>
                        <a:t>Sagstypen ”Almindeligt helbredstillæg” erstattes af en sagstype for hver af de 7 almindelige helbredstillæg - medicin, tandlæge, høreapparat, fysioterapi, fodterapi, psykologhjælp og kiropraktorbehandling. Der vil ikke ske konvertering af de ”gamle” sager med almindelig helbredstillæg. </a:t>
                      </a:r>
                    </a:p>
                  </a:txBody>
                  <a:tcPr/>
                </a:tc>
                <a:extLst>
                  <a:ext uri="{0D108BD9-81ED-4DB2-BD59-A6C34878D82A}">
                    <a16:rowId xmlns:a16="http://schemas.microsoft.com/office/drawing/2014/main" val="1257597996"/>
                  </a:ext>
                </a:extLst>
              </a:tr>
              <a:tr h="303706">
                <a:tc>
                  <a:txBody>
                    <a:bodyPr/>
                    <a:lstStyle/>
                    <a:p>
                      <a:r>
                        <a:rPr lang="da-DK" sz="1050" dirty="0">
                          <a:latin typeface="Neue Haas Grotesk Text Pro" panose="020B0504020202020204" pitchFamily="34" charset="0"/>
                        </a:rPr>
                        <a:t>Forbedret udbetalingsmeddelelse</a:t>
                      </a:r>
                    </a:p>
                  </a:txBody>
                  <a:tcPr/>
                </a:tc>
                <a:tc>
                  <a:txBody>
                    <a:bodyPr/>
                    <a:lstStyle/>
                    <a:p>
                      <a:r>
                        <a:rPr lang="da-DK" sz="1050" dirty="0">
                          <a:latin typeface="Neue Haas Grotesk Text Pro" panose="020B0504020202020204" pitchFamily="34" charset="0"/>
                        </a:rPr>
                        <a:t>Opsætningen af udbetalingsmeddelelsen forbedres, så den bliver nemmere at forstå for borger.</a:t>
                      </a:r>
                    </a:p>
                  </a:txBody>
                  <a:tcPr/>
                </a:tc>
                <a:extLst>
                  <a:ext uri="{0D108BD9-81ED-4DB2-BD59-A6C34878D82A}">
                    <a16:rowId xmlns:a16="http://schemas.microsoft.com/office/drawing/2014/main" val="4174274320"/>
                  </a:ext>
                </a:extLst>
              </a:tr>
              <a:tr h="303706">
                <a:tc>
                  <a:txBody>
                    <a:bodyPr/>
                    <a:lstStyle/>
                    <a:p>
                      <a:r>
                        <a:rPr lang="da-DK" sz="1050" strike="noStrike" dirty="0">
                          <a:latin typeface="Neue Haas Grotesk Text Pro" panose="020B0504020202020204" pitchFamily="34" charset="0"/>
                        </a:rPr>
                        <a:t>Udstilling af boligstøttedata vedr. KMF/MAF</a:t>
                      </a:r>
                      <a:endParaRPr lang="da-DK" sz="1050" b="1" strike="noStrike" dirty="0">
                        <a:latin typeface="Neue Haas Grotesk Text Pro" panose="020B0504020202020204" pitchFamily="34" charset="0"/>
                      </a:endParaRPr>
                    </a:p>
                  </a:txBody>
                  <a:tcPr/>
                </a:tc>
                <a:tc>
                  <a:txBody>
                    <a:bodyPr/>
                    <a:lstStyle/>
                    <a:p>
                      <a:r>
                        <a:rPr lang="da-DK" sz="1050" strike="noStrike" dirty="0">
                          <a:latin typeface="Neue Haas Grotesk Text Pro" panose="020B0504020202020204" pitchFamily="34" charset="0"/>
                        </a:rPr>
                        <a:t>Boligstøttedata vedr. (primært) KMF og MAF bliver tilgængeligt via 3 rapporter og LIS-data. Tidligere har I modtaget disse data på lister fra UDK.</a:t>
                      </a:r>
                      <a:endParaRPr lang="da-DK" sz="1050" u="sng" strike="noStrike" dirty="0">
                        <a:latin typeface="Neue Haas Grotesk Text Pro" panose="020B0504020202020204" pitchFamily="34" charset="0"/>
                      </a:endParaRPr>
                    </a:p>
                  </a:txBody>
                  <a:tcPr/>
                </a:tc>
                <a:extLst>
                  <a:ext uri="{0D108BD9-81ED-4DB2-BD59-A6C34878D82A}">
                    <a16:rowId xmlns:a16="http://schemas.microsoft.com/office/drawing/2014/main" val="2421279615"/>
                  </a:ext>
                </a:extLst>
              </a:tr>
              <a:tr h="303706">
                <a:tc>
                  <a:txBody>
                    <a:bodyPr/>
                    <a:lstStyle/>
                    <a:p>
                      <a:r>
                        <a:rPr lang="da-DK" sz="1050" dirty="0">
                          <a:latin typeface="Neue Haas Grotesk Text Pro" panose="020B0504020202020204" pitchFamily="34" charset="0"/>
                        </a:rPr>
                        <a:t>Modtagelse af MAF-udbetaling til selvvalgt NemKonto (SE-nr.)</a:t>
                      </a:r>
                    </a:p>
                  </a:txBody>
                  <a:tcPr/>
                </a:tc>
                <a:tc>
                  <a:txBody>
                    <a:bodyPr/>
                    <a:lstStyle/>
                    <a:p>
                      <a:r>
                        <a:rPr lang="da-DK" sz="1050" dirty="0">
                          <a:latin typeface="Neue Haas Grotesk Text Pro" panose="020B0504020202020204" pitchFamily="34" charset="0"/>
                        </a:rPr>
                        <a:t>Det bliver muligt at vælge hvilken bankkonto overførsel af MAF skal ske til. Således kan alle MAF-betalinger samles på én konto for at lette arbejdet med afstemning.</a:t>
                      </a:r>
                    </a:p>
                  </a:txBody>
                  <a:tcPr/>
                </a:tc>
                <a:extLst>
                  <a:ext uri="{0D108BD9-81ED-4DB2-BD59-A6C34878D82A}">
                    <a16:rowId xmlns:a16="http://schemas.microsoft.com/office/drawing/2014/main" val="1840350735"/>
                  </a:ext>
                </a:extLst>
              </a:tr>
              <a:tr h="303706">
                <a:tc>
                  <a:txBody>
                    <a:bodyPr/>
                    <a:lstStyle/>
                    <a:p>
                      <a:r>
                        <a:rPr lang="da-DK" sz="1050">
                          <a:latin typeface="Neue Haas Grotesk Text Pro" panose="020B0504020202020204" pitchFamily="34" charset="0"/>
                        </a:rPr>
                        <a:t>MAF sumrapport</a:t>
                      </a:r>
                      <a:endParaRPr lang="da-DK" sz="1050" dirty="0">
                        <a:latin typeface="Neue Haas Grotesk Text Pro" panose="020B0504020202020204" pitchFamily="34" charset="0"/>
                      </a:endParaRPr>
                    </a:p>
                  </a:txBody>
                  <a:tcPr/>
                </a:tc>
                <a:tc>
                  <a:txBody>
                    <a:bodyPr/>
                    <a:lstStyle/>
                    <a:p>
                      <a:r>
                        <a:rPr lang="da-DK" sz="1050" dirty="0">
                          <a:latin typeface="Neue Haas Grotesk Text Pro" panose="020B0504020202020204" pitchFamily="34" charset="0"/>
                        </a:rPr>
                        <a:t>Rapport til lettere afstemning af bank</a:t>
                      </a:r>
                      <a:endParaRPr lang="da-DK" sz="1050" u="sng" dirty="0">
                        <a:latin typeface="Neue Haas Grotesk Text Pro" panose="020B0504020202020204" pitchFamily="34" charset="0"/>
                      </a:endParaRPr>
                    </a:p>
                  </a:txBody>
                  <a:tcPr/>
                </a:tc>
                <a:extLst>
                  <a:ext uri="{0D108BD9-81ED-4DB2-BD59-A6C34878D82A}">
                    <a16:rowId xmlns:a16="http://schemas.microsoft.com/office/drawing/2014/main" val="563282748"/>
                  </a:ext>
                </a:extLst>
              </a:tr>
              <a:tr h="303706">
                <a:tc>
                  <a:txBody>
                    <a:bodyPr/>
                    <a:lstStyle/>
                    <a:p>
                      <a:r>
                        <a:rPr lang="da-DK" sz="1050" dirty="0">
                          <a:latin typeface="Neue Haas Grotesk Text Pro" panose="020B0504020202020204" pitchFamily="34" charset="0"/>
                        </a:rPr>
                        <a:t>Vedligeholdelse af snitflader</a:t>
                      </a:r>
                    </a:p>
                  </a:txBody>
                  <a:tcPr/>
                </a:tc>
                <a:tc>
                  <a:txBody>
                    <a:bodyPr/>
                    <a:lstStyle/>
                    <a:p>
                      <a:r>
                        <a:rPr lang="da-DK" sz="1050" dirty="0">
                          <a:latin typeface="Neue Haas Grotesk Text Pro" panose="020B0504020202020204" pitchFamily="34" charset="0"/>
                        </a:rPr>
                        <a:t>Teknisk vedligehold.</a:t>
                      </a:r>
                    </a:p>
                  </a:txBody>
                  <a:tcPr/>
                </a:tc>
                <a:extLst>
                  <a:ext uri="{0D108BD9-81ED-4DB2-BD59-A6C34878D82A}">
                    <a16:rowId xmlns:a16="http://schemas.microsoft.com/office/drawing/2014/main" val="3854280988"/>
                  </a:ext>
                </a:extLst>
              </a:tr>
            </a:tbl>
          </a:graphicData>
        </a:graphic>
      </p:graphicFrame>
      <p:sp>
        <p:nvSpPr>
          <p:cNvPr id="5" name="Rektangel: afrundede hjørner 4">
            <a:extLst>
              <a:ext uri="{FF2B5EF4-FFF2-40B4-BE49-F238E27FC236}">
                <a16:creationId xmlns:a16="http://schemas.microsoft.com/office/drawing/2014/main" id="{34E5F4C2-422F-2360-FE7E-F78D8B098592}"/>
              </a:ext>
            </a:extLst>
          </p:cNvPr>
          <p:cNvSpPr/>
          <p:nvPr/>
        </p:nvSpPr>
        <p:spPr>
          <a:xfrm>
            <a:off x="4117839" y="38072"/>
            <a:ext cx="4542608" cy="824338"/>
          </a:xfrm>
          <a:prstGeom prst="roundRect">
            <a:avLst/>
          </a:prstGeom>
          <a:solidFill>
            <a:schemeClr val="accent4"/>
          </a:solidFill>
          <a:ln w="57150">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100" b="1" dirty="0">
                <a:latin typeface="Arial"/>
                <a:cs typeface="Arial"/>
              </a:rPr>
              <a:t>Udstilling af boligstøttedata vedr. KMF/MAF er udskudt grundet afvigelser i data fra UDK BO. Rapporterne vil derfor være tomme i forlængelse af releasen. UDK Boligstøtte vil fortsætte med at udstille deres rapporter indtil data kan oversendes korrekt. </a:t>
            </a:r>
          </a:p>
        </p:txBody>
      </p:sp>
      <p:cxnSp>
        <p:nvCxnSpPr>
          <p:cNvPr id="9" name="Lige pilforbindelse 8">
            <a:extLst>
              <a:ext uri="{FF2B5EF4-FFF2-40B4-BE49-F238E27FC236}">
                <a16:creationId xmlns:a16="http://schemas.microsoft.com/office/drawing/2014/main" id="{2044948C-20CF-5C04-4953-66D049F87F8E}"/>
              </a:ext>
            </a:extLst>
          </p:cNvPr>
          <p:cNvCxnSpPr>
            <a:cxnSpLocks/>
          </p:cNvCxnSpPr>
          <p:nvPr/>
        </p:nvCxnSpPr>
        <p:spPr bwMode="auto">
          <a:xfrm flipH="1">
            <a:off x="8660447" y="3925077"/>
            <a:ext cx="253398" cy="0"/>
          </a:xfrm>
          <a:prstGeom prst="straightConnector1">
            <a:avLst/>
          </a:prstGeom>
          <a:noFill/>
          <a:ln w="57150" algn="ctr">
            <a:solidFill>
              <a:schemeClr val="accent4"/>
            </a:solidFill>
            <a:prstDash val="solid"/>
            <a:round/>
            <a:headEnd type="none" w="med" len="med"/>
            <a:tailEnd type="triangle"/>
          </a:ln>
          <a:extLst>
            <a:ext uri="{909E8E84-426E-40dd-AFC4-6F175D3DCCD1}">
              <a14:hiddenFill xmlns:a14="http://schemas.microsoft.com/office/drawing/2010/main" xmlns="">
                <a:noFill/>
              </a14:hiddenFill>
            </a:ext>
          </a:extLst>
        </p:spPr>
      </p:cxnSp>
      <p:cxnSp>
        <p:nvCxnSpPr>
          <p:cNvPr id="14" name="Lige forbindelse 13">
            <a:extLst>
              <a:ext uri="{FF2B5EF4-FFF2-40B4-BE49-F238E27FC236}">
                <a16:creationId xmlns:a16="http://schemas.microsoft.com/office/drawing/2014/main" id="{0CB50BA0-3288-7EE5-640B-52869DF528D3}"/>
              </a:ext>
            </a:extLst>
          </p:cNvPr>
          <p:cNvCxnSpPr>
            <a:stCxn id="5" idx="3"/>
          </p:cNvCxnSpPr>
          <p:nvPr/>
        </p:nvCxnSpPr>
        <p:spPr bwMode="auto">
          <a:xfrm>
            <a:off x="8660447" y="450241"/>
            <a:ext cx="222296" cy="0"/>
          </a:xfrm>
          <a:prstGeom prst="line">
            <a:avLst/>
          </a:prstGeom>
          <a:noFill/>
          <a:ln w="57150" algn="ctr">
            <a:solidFill>
              <a:schemeClr val="accent4"/>
            </a:solidFill>
            <a:prstDash val="solid"/>
            <a:round/>
            <a:headEnd type="none" w="med" len="med"/>
            <a:tailEnd type="none" w="med" len="med"/>
          </a:ln>
          <a:extLst>
            <a:ext uri="{909E8E84-426E-40dd-AFC4-6F175D3DCCD1}">
              <a14:hiddenFill xmlns:a14="http://schemas.microsoft.com/office/drawing/2010/main" xmlns="">
                <a:noFill/>
              </a14:hiddenFill>
            </a:ext>
          </a:extLst>
        </p:spPr>
      </p:cxnSp>
      <p:cxnSp>
        <p:nvCxnSpPr>
          <p:cNvPr id="16" name="Lige forbindelse 15">
            <a:extLst>
              <a:ext uri="{FF2B5EF4-FFF2-40B4-BE49-F238E27FC236}">
                <a16:creationId xmlns:a16="http://schemas.microsoft.com/office/drawing/2014/main" id="{B042D087-4A9E-A46A-2C88-F5B4B2E91569}"/>
              </a:ext>
            </a:extLst>
          </p:cNvPr>
          <p:cNvCxnSpPr>
            <a:cxnSpLocks/>
          </p:cNvCxnSpPr>
          <p:nvPr/>
        </p:nvCxnSpPr>
        <p:spPr bwMode="auto">
          <a:xfrm>
            <a:off x="8882743" y="424533"/>
            <a:ext cx="31102" cy="3531647"/>
          </a:xfrm>
          <a:prstGeom prst="line">
            <a:avLst/>
          </a:prstGeom>
          <a:noFill/>
          <a:ln w="57150" algn="ctr">
            <a:solidFill>
              <a:schemeClr val="accent4"/>
            </a:solidFill>
            <a:prstDash val="solid"/>
            <a:round/>
            <a:headEnd type="none" w="med" len="med"/>
            <a:tailEnd type="none" w="med" len="me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413010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Kort nyt</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54303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31E0AC-6796-8E68-49D2-7A3ED692C780}"/>
              </a:ext>
            </a:extLst>
          </p:cNvPr>
          <p:cNvSpPr>
            <a:spLocks noGrp="1"/>
          </p:cNvSpPr>
          <p:nvPr>
            <p:ph type="title"/>
          </p:nvPr>
        </p:nvSpPr>
        <p:spPr/>
        <p:txBody>
          <a:bodyPr/>
          <a:lstStyle/>
          <a:p>
            <a:r>
              <a:rPr lang="da-DK" dirty="0"/>
              <a:t>Oplysningspligt, når vi betaler til leverandører, der ikke er </a:t>
            </a:r>
            <a:r>
              <a:rPr lang="da-DK" dirty="0" err="1"/>
              <a:t>moms-registreret</a:t>
            </a:r>
            <a:endParaRPr lang="da-DK" dirty="0"/>
          </a:p>
        </p:txBody>
      </p:sp>
      <p:sp>
        <p:nvSpPr>
          <p:cNvPr id="3" name="Pladsholder til tekst 2">
            <a:extLst>
              <a:ext uri="{FF2B5EF4-FFF2-40B4-BE49-F238E27FC236}">
                <a16:creationId xmlns:a16="http://schemas.microsoft.com/office/drawing/2014/main" id="{4164ABFD-4F43-990C-4CB0-9BAEAC97472F}"/>
              </a:ext>
            </a:extLst>
          </p:cNvPr>
          <p:cNvSpPr>
            <a:spLocks noGrp="1"/>
          </p:cNvSpPr>
          <p:nvPr>
            <p:ph type="body" sz="quarter" idx="10"/>
          </p:nvPr>
        </p:nvSpPr>
        <p:spPr/>
        <p:txBody>
          <a:bodyPr/>
          <a:lstStyle/>
          <a:p>
            <a:r>
              <a:rPr lang="da-DK" dirty="0"/>
              <a:t>Hvis en kommune udbetaler et beløb til en virksomhed, som ikke er </a:t>
            </a:r>
            <a:r>
              <a:rPr lang="da-DK" dirty="0" err="1"/>
              <a:t>moms-registreret</a:t>
            </a:r>
            <a:r>
              <a:rPr lang="da-DK" dirty="0"/>
              <a:t>, skal betalingen indberettes til </a:t>
            </a:r>
            <a:r>
              <a:rPr lang="da-DK" dirty="0" err="1"/>
              <a:t>SKATs</a:t>
            </a:r>
            <a:r>
              <a:rPr lang="da-DK" dirty="0"/>
              <a:t> indkomstregister.</a:t>
            </a:r>
          </a:p>
          <a:p>
            <a:r>
              <a:rPr lang="da-DK" dirty="0"/>
              <a:t>Denne indberetning er relevant uanset om der udbetales til alternativ modtager eller betales </a:t>
            </a:r>
            <a:r>
              <a:rPr lang="da-DK" dirty="0" err="1"/>
              <a:t>e-Faktura</a:t>
            </a:r>
            <a:r>
              <a:rPr lang="da-DK" dirty="0"/>
              <a:t>, og er IKKE noget KP understøtter.</a:t>
            </a:r>
          </a:p>
          <a:p>
            <a:r>
              <a:rPr lang="da-DK" dirty="0"/>
              <a:t>Der er tale om ganske få tilfælde, hvor virksomhedens omsætning er under grænsen, som påkræver en momsregistrering.</a:t>
            </a:r>
          </a:p>
        </p:txBody>
      </p:sp>
      <p:sp>
        <p:nvSpPr>
          <p:cNvPr id="4" name="Pladsholder til tekst 3">
            <a:extLst>
              <a:ext uri="{FF2B5EF4-FFF2-40B4-BE49-F238E27FC236}">
                <a16:creationId xmlns:a16="http://schemas.microsoft.com/office/drawing/2014/main" id="{A8231DC5-570F-5BF2-9666-B26636A54AF2}"/>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ære, glødepære, lampe, lys/lygte&#10;&#10;Automatisk genereret beskrivelse">
            <a:extLst>
              <a:ext uri="{FF2B5EF4-FFF2-40B4-BE49-F238E27FC236}">
                <a16:creationId xmlns:a16="http://schemas.microsoft.com/office/drawing/2014/main" id="{66E6B09B-8CEB-5C93-0F1E-1C6FDCFF54EC}"/>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61736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C1C4A9-7C97-4B15-AB42-F521523C5770}"/>
              </a:ext>
            </a:extLst>
          </p:cNvPr>
          <p:cNvSpPr>
            <a:spLocks noGrp="1"/>
          </p:cNvSpPr>
          <p:nvPr>
            <p:ph type="title"/>
          </p:nvPr>
        </p:nvSpPr>
        <p:spPr/>
        <p:txBody>
          <a:bodyPr/>
          <a:lstStyle/>
          <a:p>
            <a:r>
              <a:rPr lang="da-DK" dirty="0"/>
              <a:t>Struktur for mødet</a:t>
            </a:r>
          </a:p>
        </p:txBody>
      </p:sp>
      <p:pic>
        <p:nvPicPr>
          <p:cNvPr id="15" name="Pladsholder til billede 14">
            <a:extLst>
              <a:ext uri="{FF2B5EF4-FFF2-40B4-BE49-F238E27FC236}">
                <a16:creationId xmlns:a16="http://schemas.microsoft.com/office/drawing/2014/main" id="{FCB118DD-4437-4EB0-9709-9435F1D3BC5F}"/>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E0075161-D5D9-492F-AE32-56D9811D7082}"/>
              </a:ext>
            </a:extLst>
          </p:cNvPr>
          <p:cNvSpPr>
            <a:spLocks noGrp="1"/>
          </p:cNvSpPr>
          <p:nvPr>
            <p:ph type="body" sz="quarter" idx="14"/>
          </p:nvPr>
        </p:nvSpPr>
        <p:spPr/>
        <p:txBody>
          <a:bodyPr/>
          <a:lstStyle/>
          <a:p>
            <a:pPr indent="0">
              <a:buNone/>
            </a:pPr>
            <a:r>
              <a:rPr lang="da-DK" dirty="0"/>
              <a:t>Da vi er mange, skal du som udgangspunkt holde kamera og mikrofon slukket</a:t>
            </a:r>
          </a:p>
          <a:p>
            <a:pPr marL="257175" indent="-257175">
              <a:buFontTx/>
              <a:buChar char="-"/>
            </a:pPr>
            <a:endParaRPr lang="da-DK" dirty="0"/>
          </a:p>
          <a:p>
            <a:endParaRPr lang="da-DK" dirty="0"/>
          </a:p>
          <a:p>
            <a:endParaRPr lang="da-DK" dirty="0"/>
          </a:p>
          <a:p>
            <a:pPr indent="0">
              <a:buNone/>
            </a:pPr>
            <a:r>
              <a:rPr lang="da-DK" dirty="0"/>
              <a:t>Ræk hånden op og tænd mikrofon og kamera, når du har spørgsmål</a:t>
            </a:r>
          </a:p>
          <a:p>
            <a:endParaRPr lang="da-DK" dirty="0"/>
          </a:p>
          <a:p>
            <a:endParaRPr lang="da-DK" dirty="0"/>
          </a:p>
          <a:p>
            <a:endParaRPr lang="da-DK" dirty="0"/>
          </a:p>
          <a:p>
            <a:pPr indent="0">
              <a:buNone/>
            </a:pPr>
            <a:r>
              <a:rPr lang="da-DK" dirty="0"/>
              <a:t>Mødet optages og lægges på </a:t>
            </a:r>
            <a:r>
              <a:rPr lang="da-DK" dirty="0" err="1">
                <a:hlinkClick r:id="rId4"/>
              </a:rPr>
              <a:t>KOMBITs</a:t>
            </a:r>
            <a:r>
              <a:rPr lang="da-DK" dirty="0">
                <a:hlinkClick r:id="rId4"/>
              </a:rPr>
              <a:t> dokumentbibliotek</a:t>
            </a:r>
            <a:endParaRPr lang="da-DK" dirty="0"/>
          </a:p>
        </p:txBody>
      </p:sp>
      <p:sp>
        <p:nvSpPr>
          <p:cNvPr id="5" name="Pladsholder til tekst 4">
            <a:extLst>
              <a:ext uri="{FF2B5EF4-FFF2-40B4-BE49-F238E27FC236}">
                <a16:creationId xmlns:a16="http://schemas.microsoft.com/office/drawing/2014/main" id="{F3FFBD22-10CD-4EC2-B43F-4EF19316176F}"/>
              </a:ext>
            </a:extLst>
          </p:cNvPr>
          <p:cNvSpPr>
            <a:spLocks noGrp="1"/>
          </p:cNvSpPr>
          <p:nvPr>
            <p:ph type="body" sz="quarter" idx="15"/>
          </p:nvPr>
        </p:nvSpPr>
        <p:spPr/>
        <p:txBody>
          <a:bodyPr/>
          <a:lstStyle/>
          <a:p>
            <a:endParaRPr lang="da-DK"/>
          </a:p>
        </p:txBody>
      </p:sp>
      <p:pic>
        <p:nvPicPr>
          <p:cNvPr id="6" name="Grafik 5" descr="Radiomikrofon">
            <a:extLst>
              <a:ext uri="{FF2B5EF4-FFF2-40B4-BE49-F238E27FC236}">
                <a16:creationId xmlns:a16="http://schemas.microsoft.com/office/drawing/2014/main" id="{AEA36C8F-1C80-4896-AB07-0BBB2CC9F4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6308" y="1703245"/>
            <a:ext cx="528756" cy="528756"/>
          </a:xfrm>
          <a:prstGeom prst="rect">
            <a:avLst/>
          </a:prstGeom>
        </p:spPr>
      </p:pic>
      <p:pic>
        <p:nvPicPr>
          <p:cNvPr id="7" name="Grafik 6" descr="Webkamera">
            <a:extLst>
              <a:ext uri="{FF2B5EF4-FFF2-40B4-BE49-F238E27FC236}">
                <a16:creationId xmlns:a16="http://schemas.microsoft.com/office/drawing/2014/main" id="{9E6D728C-42B3-4891-9AA4-8201D79C71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2264" y="1710776"/>
            <a:ext cx="528756" cy="528756"/>
          </a:xfrm>
          <a:prstGeom prst="rect">
            <a:avLst/>
          </a:prstGeom>
        </p:spPr>
      </p:pic>
      <p:cxnSp>
        <p:nvCxnSpPr>
          <p:cNvPr id="9" name="Lige forbindelse 8">
            <a:extLst>
              <a:ext uri="{FF2B5EF4-FFF2-40B4-BE49-F238E27FC236}">
                <a16:creationId xmlns:a16="http://schemas.microsoft.com/office/drawing/2014/main" id="{B2F95FE2-EFF9-48ED-BA83-436BF5E20C72}"/>
              </a:ext>
            </a:extLst>
          </p:cNvPr>
          <p:cNvCxnSpPr>
            <a:cxnSpLocks/>
          </p:cNvCxnSpPr>
          <p:nvPr/>
        </p:nvCxnSpPr>
        <p:spPr>
          <a:xfrm>
            <a:off x="1172264" y="1710776"/>
            <a:ext cx="528756" cy="528756"/>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pic>
        <p:nvPicPr>
          <p:cNvPr id="13" name="Grafik 12" descr="Podcast">
            <a:extLst>
              <a:ext uri="{FF2B5EF4-FFF2-40B4-BE49-F238E27FC236}">
                <a16:creationId xmlns:a16="http://schemas.microsoft.com/office/drawing/2014/main" id="{A0D29E40-B6D4-43B3-B044-8DCC0744532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2138" y="2973162"/>
            <a:ext cx="543818" cy="543818"/>
          </a:xfrm>
          <a:prstGeom prst="rect">
            <a:avLst/>
          </a:prstGeom>
        </p:spPr>
      </p:pic>
      <p:pic>
        <p:nvPicPr>
          <p:cNvPr id="14" name="Grafik 13" descr="Løftet hånd">
            <a:extLst>
              <a:ext uri="{FF2B5EF4-FFF2-40B4-BE49-F238E27FC236}">
                <a16:creationId xmlns:a16="http://schemas.microsoft.com/office/drawing/2014/main" id="{6173F45E-5EB6-4BB5-99E1-DE85A699CC6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7544" y="2988224"/>
            <a:ext cx="543818" cy="543818"/>
          </a:xfrm>
          <a:prstGeom prst="rect">
            <a:avLst/>
          </a:prstGeom>
        </p:spPr>
      </p:pic>
      <p:pic>
        <p:nvPicPr>
          <p:cNvPr id="16" name="Grafik 15" descr="Webkamera">
            <a:extLst>
              <a:ext uri="{FF2B5EF4-FFF2-40B4-BE49-F238E27FC236}">
                <a16:creationId xmlns:a16="http://schemas.microsoft.com/office/drawing/2014/main" id="{E81E7851-A95D-4B47-A64B-3C1B878CDF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75956" y="2988224"/>
            <a:ext cx="528756" cy="528756"/>
          </a:xfrm>
          <a:prstGeom prst="rect">
            <a:avLst/>
          </a:prstGeom>
        </p:spPr>
      </p:pic>
      <p:cxnSp>
        <p:nvCxnSpPr>
          <p:cNvPr id="24" name="Lige forbindelse 23">
            <a:extLst>
              <a:ext uri="{FF2B5EF4-FFF2-40B4-BE49-F238E27FC236}">
                <a16:creationId xmlns:a16="http://schemas.microsoft.com/office/drawing/2014/main" id="{51C10C7B-AD08-4130-BEE7-210FD883C81F}"/>
              </a:ext>
            </a:extLst>
          </p:cNvPr>
          <p:cNvCxnSpPr>
            <a:cxnSpLocks/>
          </p:cNvCxnSpPr>
          <p:nvPr/>
        </p:nvCxnSpPr>
        <p:spPr>
          <a:xfrm>
            <a:off x="556308" y="1710776"/>
            <a:ext cx="528756" cy="528756"/>
          </a:xfrm>
          <a:prstGeom prst="line">
            <a:avLst/>
          </a:prstGeom>
          <a:ln w="57150">
            <a:solidFill>
              <a:schemeClr val="accent1"/>
            </a:solidFill>
            <a:tailEnd type="none"/>
          </a:ln>
        </p:spPr>
        <p:style>
          <a:lnRef idx="1">
            <a:schemeClr val="accent1"/>
          </a:lnRef>
          <a:fillRef idx="0">
            <a:schemeClr val="accent1"/>
          </a:fillRef>
          <a:effectRef idx="0">
            <a:schemeClr val="accent1"/>
          </a:effectRef>
          <a:fontRef idx="minor">
            <a:schemeClr val="tx1"/>
          </a:fontRef>
        </p:style>
      </p:cxnSp>
      <p:sp>
        <p:nvSpPr>
          <p:cNvPr id="3" name="Stjerne: 5 takker 2">
            <a:extLst>
              <a:ext uri="{FF2B5EF4-FFF2-40B4-BE49-F238E27FC236}">
                <a16:creationId xmlns:a16="http://schemas.microsoft.com/office/drawing/2014/main" id="{698D6474-19F9-9FB6-E767-2C689D2A16BE}"/>
              </a:ext>
            </a:extLst>
          </p:cNvPr>
          <p:cNvSpPr/>
          <p:nvPr/>
        </p:nvSpPr>
        <p:spPr>
          <a:xfrm>
            <a:off x="830580" y="2476500"/>
            <a:ext cx="1897380" cy="1479350"/>
          </a:xfrm>
          <a:prstGeom prst="star5">
            <a:avLst/>
          </a:prstGeom>
          <a:noFill/>
          <a:ln w="5715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Tree>
    <p:extLst>
      <p:ext uri="{BB962C8B-B14F-4D97-AF65-F5344CB8AC3E}">
        <p14:creationId xmlns:p14="http://schemas.microsoft.com/office/powerpoint/2010/main" val="404768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61AF8-8F83-39C4-6835-9C46641CD29C}"/>
              </a:ext>
            </a:extLst>
          </p:cNvPr>
          <p:cNvSpPr>
            <a:spLocks noGrp="1"/>
          </p:cNvSpPr>
          <p:nvPr>
            <p:ph type="title"/>
          </p:nvPr>
        </p:nvSpPr>
        <p:spPr/>
        <p:txBody>
          <a:bodyPr/>
          <a:lstStyle/>
          <a:p>
            <a:r>
              <a:rPr lang="da-DK" dirty="0"/>
              <a:t>Ændring vedr. kommunal medfinansiering (KMF)</a:t>
            </a:r>
          </a:p>
        </p:txBody>
      </p:sp>
      <p:sp>
        <p:nvSpPr>
          <p:cNvPr id="3" name="Pladsholder til tekst 2">
            <a:extLst>
              <a:ext uri="{FF2B5EF4-FFF2-40B4-BE49-F238E27FC236}">
                <a16:creationId xmlns:a16="http://schemas.microsoft.com/office/drawing/2014/main" id="{275FDBBA-FCFB-9ADC-A1AF-D0C15D9CB789}"/>
              </a:ext>
            </a:extLst>
          </p:cNvPr>
          <p:cNvSpPr>
            <a:spLocks noGrp="1"/>
          </p:cNvSpPr>
          <p:nvPr>
            <p:ph type="body" sz="quarter" idx="10"/>
          </p:nvPr>
        </p:nvSpPr>
        <p:spPr/>
        <p:txBody>
          <a:bodyPr/>
          <a:lstStyle/>
          <a:p>
            <a:r>
              <a:rPr lang="da-DK" dirty="0"/>
              <a:t>Afgørelse fra ankestyrelsen vedr. betalingspligt af kommunal medfinansiering (KMF).</a:t>
            </a:r>
          </a:p>
          <a:p>
            <a:r>
              <a:rPr lang="da-DK" dirty="0"/>
              <a:t>Handlekommunen på udbetalingstidspunktet skal betale KMF.</a:t>
            </a:r>
          </a:p>
          <a:p>
            <a:r>
              <a:rPr lang="da-DK" dirty="0"/>
              <a:t>På den baggrund har en række kommuner sendt mellemkommunale opkrævninger.</a:t>
            </a:r>
          </a:p>
          <a:p>
            <a:r>
              <a:rPr lang="da-DK" dirty="0"/>
              <a:t>KOMBIT har orienteret UDK, så UDK kan sikre korrekt opkrævning af kommunen.</a:t>
            </a:r>
          </a:p>
          <a:p>
            <a:r>
              <a:rPr lang="da-DK" dirty="0"/>
              <a:t>Vi følger med i </a:t>
            </a:r>
            <a:r>
              <a:rPr lang="da-DK" dirty="0" err="1"/>
              <a:t>UDKs</a:t>
            </a:r>
            <a:r>
              <a:rPr lang="da-DK" dirty="0"/>
              <a:t> håndtering af ovenstående og retter til i KP, hvis det påvirker MAF.</a:t>
            </a:r>
          </a:p>
        </p:txBody>
      </p:sp>
      <p:sp>
        <p:nvSpPr>
          <p:cNvPr id="4" name="Pladsholder til tekst 3">
            <a:extLst>
              <a:ext uri="{FF2B5EF4-FFF2-40B4-BE49-F238E27FC236}">
                <a16:creationId xmlns:a16="http://schemas.microsoft.com/office/drawing/2014/main" id="{734990BE-F067-8E3B-F87C-FE4BEAE818D6}"/>
              </a:ext>
            </a:extLst>
          </p:cNvPr>
          <p:cNvSpPr>
            <a:spLocks noGrp="1"/>
          </p:cNvSpPr>
          <p:nvPr>
            <p:ph type="body" sz="quarter" idx="11"/>
          </p:nvPr>
        </p:nvSpPr>
        <p:spPr/>
        <p:txBody>
          <a:bodyPr/>
          <a:lstStyle/>
          <a:p>
            <a:r>
              <a:rPr lang="da-DK" dirty="0"/>
              <a:t>Kort nyt</a:t>
            </a:r>
          </a:p>
        </p:txBody>
      </p:sp>
      <p:pic>
        <p:nvPicPr>
          <p:cNvPr id="7" name="Pladsholder til billede 6" descr="Et billede, der indeholder person, tøj, plante, udendørs&#10;&#10;Automatisk genereret beskrivelse">
            <a:extLst>
              <a:ext uri="{FF2B5EF4-FFF2-40B4-BE49-F238E27FC236}">
                <a16:creationId xmlns:a16="http://schemas.microsoft.com/office/drawing/2014/main" id="{D119D63A-5351-6BCD-4CEE-911D2AB31199}"/>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695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FE5B5-2FBF-B503-F027-29D68D7E8060}"/>
              </a:ext>
            </a:extLst>
          </p:cNvPr>
          <p:cNvSpPr>
            <a:spLocks noGrp="1"/>
          </p:cNvSpPr>
          <p:nvPr>
            <p:ph type="title"/>
          </p:nvPr>
        </p:nvSpPr>
        <p:spPr/>
        <p:txBody>
          <a:bodyPr/>
          <a:lstStyle/>
          <a:p>
            <a:r>
              <a:rPr lang="da-DK" dirty="0">
                <a:latin typeface="Neue Haas Grotesk Text Pro" panose="020B0504020202020204" pitchFamily="34" charset="0"/>
              </a:rPr>
              <a:t>Finansieringskommune og ny MAF-lovgivning</a:t>
            </a:r>
          </a:p>
        </p:txBody>
      </p:sp>
      <p:sp>
        <p:nvSpPr>
          <p:cNvPr id="3" name="Pladsholder til tekst 2">
            <a:extLst>
              <a:ext uri="{FF2B5EF4-FFF2-40B4-BE49-F238E27FC236}">
                <a16:creationId xmlns:a16="http://schemas.microsoft.com/office/drawing/2014/main" id="{81602120-0EC8-F249-0D86-1DAE95765F69}"/>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Release til KP d. 24. april. </a:t>
            </a:r>
          </a:p>
          <a:p>
            <a:pPr marL="171450" indent="-171450">
              <a:buFont typeface="Arial" panose="020B0604020202020204" pitchFamily="34" charset="0"/>
              <a:buChar char="•"/>
            </a:pPr>
            <a:r>
              <a:rPr lang="da-DK" dirty="0"/>
              <a:t>Dvs. at fra kørslen i maj håndteres det korrekt af KP. </a:t>
            </a:r>
          </a:p>
          <a:p>
            <a:pPr marL="171450" indent="-171450">
              <a:buFont typeface="Arial" panose="020B0604020202020204" pitchFamily="34" charset="0"/>
              <a:buChar char="•"/>
            </a:pPr>
            <a:r>
              <a:rPr lang="da-DK" dirty="0"/>
              <a:t>OBS: KLIK-opgaven PL 12</a:t>
            </a:r>
          </a:p>
          <a:p>
            <a:pPr marL="171450" indent="-17145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3697588E-719C-2EC2-8ADF-4EDB3A5EEFC5}"/>
              </a:ext>
            </a:extLst>
          </p:cNvPr>
          <p:cNvSpPr>
            <a:spLocks noGrp="1"/>
          </p:cNvSpPr>
          <p:nvPr>
            <p:ph type="body" sz="quarter" idx="11"/>
          </p:nvPr>
        </p:nvSpPr>
        <p:spPr/>
        <p:txBody>
          <a:bodyPr/>
          <a:lstStyle/>
          <a:p>
            <a:r>
              <a:rPr lang="da-DK" dirty="0"/>
              <a:t>Kort nyt</a:t>
            </a:r>
          </a:p>
          <a:p>
            <a:endParaRPr lang="da-DK" dirty="0"/>
          </a:p>
        </p:txBody>
      </p:sp>
      <p:pic>
        <p:nvPicPr>
          <p:cNvPr id="7" name="Pladsholder til billede 6" descr="Et billede, der indeholder luft, Luftfotografering, udendørs, Fugleperspektiv&#10;&#10;Automatisk genereret beskrivelse">
            <a:extLst>
              <a:ext uri="{FF2B5EF4-FFF2-40B4-BE49-F238E27FC236}">
                <a16:creationId xmlns:a16="http://schemas.microsoft.com/office/drawing/2014/main" id="{2BA73938-4DB8-494F-5CDE-4E3B2D92B44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16086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7A2E2A-B686-14AD-70D2-1B29DAC758CD}"/>
              </a:ext>
            </a:extLst>
          </p:cNvPr>
          <p:cNvSpPr>
            <a:spLocks noGrp="1"/>
          </p:cNvSpPr>
          <p:nvPr>
            <p:ph type="title"/>
          </p:nvPr>
        </p:nvSpPr>
        <p:spPr/>
        <p:txBody>
          <a:bodyPr/>
          <a:lstStyle/>
          <a:p>
            <a:r>
              <a:rPr lang="da-DK" dirty="0"/>
              <a:t>Vil du (fortsat) modtage nyhedsbrev?</a:t>
            </a:r>
          </a:p>
        </p:txBody>
      </p:sp>
      <p:sp>
        <p:nvSpPr>
          <p:cNvPr id="3" name="Pladsholder til dato 2">
            <a:extLst>
              <a:ext uri="{FF2B5EF4-FFF2-40B4-BE49-F238E27FC236}">
                <a16:creationId xmlns:a16="http://schemas.microsoft.com/office/drawing/2014/main" id="{99339489-4F6C-5AB2-7011-D510BE58FE16}"/>
              </a:ext>
            </a:extLst>
          </p:cNvPr>
          <p:cNvSpPr>
            <a:spLocks noGrp="1"/>
          </p:cNvSpPr>
          <p:nvPr>
            <p:ph type="dt" sz="half" idx="10"/>
          </p:nvPr>
        </p:nvSpPr>
        <p:spPr/>
        <p:txBody>
          <a:bodyPr/>
          <a:lstStyle/>
          <a:p>
            <a:fld id="{6D4EE78B-10A4-4D92-B584-2AD6C24DFD9E}" type="datetime1">
              <a:rPr lang="en-US" smtClean="0"/>
              <a:t>4/11/2024</a:t>
            </a:fld>
            <a:endParaRPr lang="en-US" dirty="0"/>
          </a:p>
        </p:txBody>
      </p:sp>
      <p:sp>
        <p:nvSpPr>
          <p:cNvPr id="4" name="Pladsholder til slidenummer 3">
            <a:extLst>
              <a:ext uri="{FF2B5EF4-FFF2-40B4-BE49-F238E27FC236}">
                <a16:creationId xmlns:a16="http://schemas.microsoft.com/office/drawing/2014/main" id="{E140B045-DE6A-F300-453E-2A4BE99FECFA}"/>
              </a:ext>
            </a:extLst>
          </p:cNvPr>
          <p:cNvSpPr>
            <a:spLocks noGrp="1"/>
          </p:cNvSpPr>
          <p:nvPr>
            <p:ph type="sldNum" sz="quarter" idx="12"/>
          </p:nvPr>
        </p:nvSpPr>
        <p:spPr/>
        <p:txBody>
          <a:bodyPr/>
          <a:lstStyle/>
          <a:p>
            <a:fld id="{74E22A33-96DC-4C2E-AB13-0BE35979BFC0}" type="slidenum">
              <a:rPr lang="en-US" smtClean="0"/>
              <a:t>22</a:t>
            </a:fld>
            <a:endParaRPr lang="en-US" dirty="0"/>
          </a:p>
        </p:txBody>
      </p:sp>
      <p:pic>
        <p:nvPicPr>
          <p:cNvPr id="10" name="Pladsholder til billede 9" descr="Et billede, der indeholder person, indendørs, briller, computer&#10;&#10;Automatisk genereret beskrivelse">
            <a:extLst>
              <a:ext uri="{FF2B5EF4-FFF2-40B4-BE49-F238E27FC236}">
                <a16:creationId xmlns:a16="http://schemas.microsoft.com/office/drawing/2014/main" id="{01B319AA-8D02-5EB5-4184-581C07CCAF8C}"/>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
        <p:nvSpPr>
          <p:cNvPr id="6" name="Pladsholder til tekst 5">
            <a:extLst>
              <a:ext uri="{FF2B5EF4-FFF2-40B4-BE49-F238E27FC236}">
                <a16:creationId xmlns:a16="http://schemas.microsoft.com/office/drawing/2014/main" id="{C892673E-09D8-7BB1-7461-37AB4113900D}"/>
              </a:ext>
            </a:extLst>
          </p:cNvPr>
          <p:cNvSpPr>
            <a:spLocks noGrp="1"/>
          </p:cNvSpPr>
          <p:nvPr>
            <p:ph type="body" sz="quarter" idx="14"/>
          </p:nvPr>
        </p:nvSpPr>
        <p:spPr>
          <a:xfrm>
            <a:off x="0" y="4283880"/>
            <a:ext cx="5038726" cy="861773"/>
          </a:xfrm>
          <a:solidFill>
            <a:schemeClr val="tx2"/>
          </a:solidFill>
          <a:ln w="38100">
            <a:solidFill>
              <a:schemeClr val="accent1"/>
            </a:solidFill>
          </a:ln>
        </p:spPr>
        <p:txBody>
          <a:bodyPr/>
          <a:lstStyle/>
          <a:p>
            <a:pPr marL="72000" lvl="1" indent="0" algn="ctr">
              <a:buNone/>
            </a:pPr>
            <a:endParaRPr lang="da-DK" sz="1400" dirty="0">
              <a:hlinkClick r:id="rId3"/>
            </a:endParaRPr>
          </a:p>
          <a:p>
            <a:pPr marL="72000" lvl="1" indent="0" algn="ctr">
              <a:buNone/>
            </a:pPr>
            <a:r>
              <a:rPr lang="da-DK" sz="1400" dirty="0">
                <a:hlinkClick r:id="rId3"/>
              </a:rPr>
              <a:t>Tilmeld nyhedsbrev fra Arbejdsmarked og beskæftigelse</a:t>
            </a:r>
            <a:r>
              <a:rPr lang="da-DK" sz="1400" dirty="0"/>
              <a:t>  </a:t>
            </a:r>
          </a:p>
        </p:txBody>
      </p:sp>
      <p:sp>
        <p:nvSpPr>
          <p:cNvPr id="7" name="Pladsholder til tekst 6">
            <a:extLst>
              <a:ext uri="{FF2B5EF4-FFF2-40B4-BE49-F238E27FC236}">
                <a16:creationId xmlns:a16="http://schemas.microsoft.com/office/drawing/2014/main" id="{406E1F89-D626-0EFC-C933-B4BABC93FCE2}"/>
              </a:ext>
            </a:extLst>
          </p:cNvPr>
          <p:cNvSpPr>
            <a:spLocks noGrp="1"/>
          </p:cNvSpPr>
          <p:nvPr>
            <p:ph type="body" sz="quarter" idx="15"/>
          </p:nvPr>
        </p:nvSpPr>
        <p:spPr/>
        <p:txBody>
          <a:bodyPr/>
          <a:lstStyle/>
          <a:p>
            <a:endParaRPr lang="da-DK"/>
          </a:p>
        </p:txBody>
      </p:sp>
      <p:pic>
        <p:nvPicPr>
          <p:cNvPr id="9" name="Grafik 8" descr="Database">
            <a:extLst>
              <a:ext uri="{FF2B5EF4-FFF2-40B4-BE49-F238E27FC236}">
                <a16:creationId xmlns:a16="http://schemas.microsoft.com/office/drawing/2014/main" id="{BDCB49D5-B64D-4370-80AC-DA9E8F0CB0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0212" y="1250926"/>
            <a:ext cx="914400" cy="914400"/>
          </a:xfrm>
          <a:prstGeom prst="rect">
            <a:avLst/>
          </a:prstGeom>
        </p:spPr>
      </p:pic>
      <p:pic>
        <p:nvPicPr>
          <p:cNvPr id="12" name="Grafik 11" descr="Hammer">
            <a:extLst>
              <a:ext uri="{FF2B5EF4-FFF2-40B4-BE49-F238E27FC236}">
                <a16:creationId xmlns:a16="http://schemas.microsoft.com/office/drawing/2014/main" id="{B4C62F4B-7321-47D9-989F-5BD118106B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0319" y="3060993"/>
            <a:ext cx="914400" cy="914400"/>
          </a:xfrm>
          <a:prstGeom prst="rect">
            <a:avLst/>
          </a:prstGeom>
        </p:spPr>
      </p:pic>
      <p:pic>
        <p:nvPicPr>
          <p:cNvPr id="14" name="Grafik 13" descr="Nøgle">
            <a:extLst>
              <a:ext uri="{FF2B5EF4-FFF2-40B4-BE49-F238E27FC236}">
                <a16:creationId xmlns:a16="http://schemas.microsoft.com/office/drawing/2014/main" id="{4E24D944-038D-40CA-ABCE-60EF10F041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224514">
            <a:off x="53119" y="2868640"/>
            <a:ext cx="914400" cy="914400"/>
          </a:xfrm>
          <a:prstGeom prst="rect">
            <a:avLst/>
          </a:prstGeom>
        </p:spPr>
      </p:pic>
      <p:pic>
        <p:nvPicPr>
          <p:cNvPr id="17" name="Grafik 16" descr="Database">
            <a:extLst>
              <a:ext uri="{FF2B5EF4-FFF2-40B4-BE49-F238E27FC236}">
                <a16:creationId xmlns:a16="http://schemas.microsoft.com/office/drawing/2014/main" id="{8FF57156-1374-401B-A8F9-C0B77D95BC8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90908" y="1276792"/>
            <a:ext cx="914400" cy="914400"/>
          </a:xfrm>
          <a:prstGeom prst="rect">
            <a:avLst/>
          </a:prstGeom>
        </p:spPr>
      </p:pic>
      <p:sp>
        <p:nvSpPr>
          <p:cNvPr id="20" name="Pil: højre 19">
            <a:extLst>
              <a:ext uri="{FF2B5EF4-FFF2-40B4-BE49-F238E27FC236}">
                <a16:creationId xmlns:a16="http://schemas.microsoft.com/office/drawing/2014/main" id="{07E96FD6-262A-4A98-B5CF-C924E303C9CF}"/>
              </a:ext>
            </a:extLst>
          </p:cNvPr>
          <p:cNvSpPr/>
          <p:nvPr/>
        </p:nvSpPr>
        <p:spPr>
          <a:xfrm>
            <a:off x="1496946" y="920753"/>
            <a:ext cx="2022475" cy="1626478"/>
          </a:xfrm>
          <a:prstGeom prst="rightArrow">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pic>
        <p:nvPicPr>
          <p:cNvPr id="22" name="Grafik 21" descr="E-mail">
            <a:extLst>
              <a:ext uri="{FF2B5EF4-FFF2-40B4-BE49-F238E27FC236}">
                <a16:creationId xmlns:a16="http://schemas.microsoft.com/office/drawing/2014/main" id="{E8ED0CC7-0033-47F6-B411-5EA35F8EAF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82250" y="1387313"/>
            <a:ext cx="641626" cy="641626"/>
          </a:xfrm>
          <a:prstGeom prst="rect">
            <a:avLst/>
          </a:prstGeom>
        </p:spPr>
      </p:pic>
      <p:grpSp>
        <p:nvGrpSpPr>
          <p:cNvPr id="24" name="Gruppe 23">
            <a:extLst>
              <a:ext uri="{FF2B5EF4-FFF2-40B4-BE49-F238E27FC236}">
                <a16:creationId xmlns:a16="http://schemas.microsoft.com/office/drawing/2014/main" id="{79F7B692-3D1B-4274-806C-A44F6A228CC7}"/>
              </a:ext>
            </a:extLst>
          </p:cNvPr>
          <p:cNvGrpSpPr/>
          <p:nvPr/>
        </p:nvGrpSpPr>
        <p:grpSpPr>
          <a:xfrm rot="20570708">
            <a:off x="1629642" y="1816978"/>
            <a:ext cx="1268136" cy="1331313"/>
            <a:chOff x="355634" y="2829890"/>
            <a:chExt cx="1231126" cy="1231126"/>
          </a:xfrm>
        </p:grpSpPr>
        <p:pic>
          <p:nvPicPr>
            <p:cNvPr id="16" name="Grafik 15" descr="Vendekalender">
              <a:extLst>
                <a:ext uri="{FF2B5EF4-FFF2-40B4-BE49-F238E27FC236}">
                  <a16:creationId xmlns:a16="http://schemas.microsoft.com/office/drawing/2014/main" id="{8776DDB1-0F57-4557-9982-AD041947CC8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5634" y="2829890"/>
              <a:ext cx="1231126" cy="1231126"/>
            </a:xfrm>
            <a:prstGeom prst="rect">
              <a:avLst/>
            </a:prstGeom>
          </p:spPr>
        </p:pic>
        <p:sp>
          <p:nvSpPr>
            <p:cNvPr id="23" name="Tekstfelt 22">
              <a:extLst>
                <a:ext uri="{FF2B5EF4-FFF2-40B4-BE49-F238E27FC236}">
                  <a16:creationId xmlns:a16="http://schemas.microsoft.com/office/drawing/2014/main" id="{3EC02CFE-3EDA-4A26-B07A-03793075320F}"/>
                </a:ext>
              </a:extLst>
            </p:cNvPr>
            <p:cNvSpPr txBox="1"/>
            <p:nvPr/>
          </p:nvSpPr>
          <p:spPr>
            <a:xfrm>
              <a:off x="574687" y="3451096"/>
              <a:ext cx="793019" cy="395107"/>
            </a:xfrm>
            <a:prstGeom prst="rect">
              <a:avLst/>
            </a:prstGeom>
            <a:noFill/>
            <a:ln>
              <a:noFill/>
            </a:ln>
          </p:spPr>
          <p:txBody>
            <a:bodyPr wrap="square" rtlCol="0">
              <a:noAutofit/>
            </a:bodyPr>
            <a:lstStyle/>
            <a:p>
              <a:pPr algn="l"/>
              <a:r>
                <a:rPr lang="da-DK" sz="1200" b="1" dirty="0">
                  <a:latin typeface="Helvetica" pitchFamily="2" charset="0"/>
                  <a:cs typeface="Arial"/>
                </a:rPr>
                <a:t>1. marts</a:t>
              </a:r>
            </a:p>
          </p:txBody>
        </p:sp>
      </p:grpSp>
      <p:sp>
        <p:nvSpPr>
          <p:cNvPr id="25" name="Tekstfelt 24">
            <a:extLst>
              <a:ext uri="{FF2B5EF4-FFF2-40B4-BE49-F238E27FC236}">
                <a16:creationId xmlns:a16="http://schemas.microsoft.com/office/drawing/2014/main" id="{4C668E6D-DC99-4898-A9F8-9A645438D42A}"/>
              </a:ext>
            </a:extLst>
          </p:cNvPr>
          <p:cNvSpPr txBox="1"/>
          <p:nvPr/>
        </p:nvSpPr>
        <p:spPr>
          <a:xfrm>
            <a:off x="1432766" y="3251637"/>
            <a:ext cx="2766969" cy="722006"/>
          </a:xfrm>
          <a:prstGeom prst="rect">
            <a:avLst/>
          </a:prstGeom>
          <a:noFill/>
          <a:ln>
            <a:noFill/>
          </a:ln>
        </p:spPr>
        <p:txBody>
          <a:bodyPr wrap="square" rtlCol="0">
            <a:noAutofit/>
          </a:bodyPr>
          <a:lstStyle/>
          <a:p>
            <a:pPr algn="l"/>
            <a:r>
              <a:rPr lang="da-DK" sz="1100" dirty="0">
                <a:latin typeface="Neue Haas Grotesk Text Pro" panose="020B0504020202020204" pitchFamily="34" charset="0"/>
                <a:cs typeface="Arial"/>
              </a:rPr>
              <a:t>Jf. GDPR må tilmeldtes mailadresser ikke flyttes til den nye platform! </a:t>
            </a:r>
          </a:p>
          <a:p>
            <a:pPr algn="l"/>
            <a:r>
              <a:rPr lang="da-DK" sz="1100" dirty="0">
                <a:latin typeface="Neue Haas Grotesk Text Pro" panose="020B0504020202020204" pitchFamily="34" charset="0"/>
                <a:cs typeface="Arial"/>
              </a:rPr>
              <a:t>I skal derfor tilmelde jer igen.</a:t>
            </a:r>
          </a:p>
        </p:txBody>
      </p:sp>
      <p:sp>
        <p:nvSpPr>
          <p:cNvPr id="5" name="Tekstfelt 4">
            <a:extLst>
              <a:ext uri="{FF2B5EF4-FFF2-40B4-BE49-F238E27FC236}">
                <a16:creationId xmlns:a16="http://schemas.microsoft.com/office/drawing/2014/main" id="{F52FF825-6279-041D-635D-3D87516BACD5}"/>
              </a:ext>
            </a:extLst>
          </p:cNvPr>
          <p:cNvSpPr txBox="1"/>
          <p:nvPr/>
        </p:nvSpPr>
        <p:spPr>
          <a:xfrm>
            <a:off x="6085211" y="484188"/>
            <a:ext cx="2387150" cy="711970"/>
          </a:xfrm>
          <a:prstGeom prst="rect">
            <a:avLst/>
          </a:prstGeom>
          <a:noFill/>
          <a:ln>
            <a:noFill/>
          </a:ln>
        </p:spPr>
        <p:txBody>
          <a:bodyPr wrap="square" rtlCol="0">
            <a:noAutofit/>
          </a:bodyPr>
          <a:lstStyle/>
          <a:p>
            <a:pPr algn="l"/>
            <a:r>
              <a:rPr lang="da-DK" sz="4000" dirty="0">
                <a:highlight>
                  <a:srgbClr val="FFFF00"/>
                </a:highlight>
                <a:latin typeface="Helvetica" pitchFamily="2" charset="0"/>
                <a:cs typeface="Arial"/>
              </a:rPr>
              <a:t>Udkast</a:t>
            </a:r>
            <a:endParaRPr lang="da-DK" sz="1400" dirty="0">
              <a:highlight>
                <a:srgbClr val="FFFF00"/>
              </a:highlight>
              <a:latin typeface="Helvetica" pitchFamily="2" charset="0"/>
              <a:cs typeface="Arial"/>
            </a:endParaRPr>
          </a:p>
        </p:txBody>
      </p:sp>
    </p:spTree>
    <p:extLst>
      <p:ext uri="{BB962C8B-B14F-4D97-AF65-F5344CB8AC3E}">
        <p14:creationId xmlns:p14="http://schemas.microsoft.com/office/powerpoint/2010/main" val="230361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Tips</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9404637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FE5B5-2FBF-B503-F027-29D68D7E8060}"/>
              </a:ext>
            </a:extLst>
          </p:cNvPr>
          <p:cNvSpPr>
            <a:spLocks noGrp="1"/>
          </p:cNvSpPr>
          <p:nvPr>
            <p:ph type="title"/>
          </p:nvPr>
        </p:nvSpPr>
        <p:spPr/>
        <p:txBody>
          <a:bodyPr/>
          <a:lstStyle/>
          <a:p>
            <a:endParaRPr lang="da-DK" dirty="0">
              <a:latin typeface="Neue Haas Grotesk Text Pro" panose="020B0504020202020204" pitchFamily="34" charset="0"/>
            </a:endParaRPr>
          </a:p>
        </p:txBody>
      </p:sp>
      <p:sp>
        <p:nvSpPr>
          <p:cNvPr id="3" name="Pladsholder til tekst 2">
            <a:extLst>
              <a:ext uri="{FF2B5EF4-FFF2-40B4-BE49-F238E27FC236}">
                <a16:creationId xmlns:a16="http://schemas.microsoft.com/office/drawing/2014/main" id="{81602120-0EC8-F249-0D86-1DAE95765F69}"/>
              </a:ext>
            </a:extLst>
          </p:cNvPr>
          <p:cNvSpPr>
            <a:spLocks noGrp="1"/>
          </p:cNvSpPr>
          <p:nvPr>
            <p:ph type="body" sz="quarter" idx="10"/>
          </p:nvPr>
        </p:nvSpPr>
        <p:spPr/>
        <p:txBody>
          <a:bodyPr/>
          <a:lstStyle/>
          <a:p>
            <a:pPr marL="171450" indent="-171450">
              <a:buFont typeface="Arial" panose="020B0604020202020204" pitchFamily="34" charset="0"/>
              <a:buChar char="•"/>
            </a:pPr>
            <a:endParaRPr lang="da-DK" dirty="0"/>
          </a:p>
          <a:p>
            <a:pPr marL="171450" indent="-17145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3697588E-719C-2EC2-8ADF-4EDB3A5EEFC5}"/>
              </a:ext>
            </a:extLst>
          </p:cNvPr>
          <p:cNvSpPr>
            <a:spLocks noGrp="1"/>
          </p:cNvSpPr>
          <p:nvPr>
            <p:ph type="body" sz="quarter" idx="11"/>
          </p:nvPr>
        </p:nvSpPr>
        <p:spPr/>
        <p:txBody>
          <a:bodyPr/>
          <a:lstStyle/>
          <a:p>
            <a:r>
              <a:rPr lang="da-DK" dirty="0"/>
              <a:t>Tips</a:t>
            </a:r>
          </a:p>
          <a:p>
            <a:endParaRPr lang="da-DK" dirty="0"/>
          </a:p>
        </p:txBody>
      </p:sp>
      <p:pic>
        <p:nvPicPr>
          <p:cNvPr id="7" name="Pladsholder til billede 6" descr="Et billede, der indeholder luft, Luftfotografering, udendørs, Fugleperspektiv&#10;&#10;Automatisk genereret beskrivelse">
            <a:extLst>
              <a:ext uri="{FF2B5EF4-FFF2-40B4-BE49-F238E27FC236}">
                <a16:creationId xmlns:a16="http://schemas.microsoft.com/office/drawing/2014/main" id="{2BA73938-4DB8-494F-5CDE-4E3B2D92B44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9" name="Tekstfelt 8">
            <a:extLst>
              <a:ext uri="{FF2B5EF4-FFF2-40B4-BE49-F238E27FC236}">
                <a16:creationId xmlns:a16="http://schemas.microsoft.com/office/drawing/2014/main" id="{3E1565DE-C44C-41A6-A0E4-26A486824977}"/>
              </a:ext>
            </a:extLst>
          </p:cNvPr>
          <p:cNvSpPr txBox="1"/>
          <p:nvPr/>
        </p:nvSpPr>
        <p:spPr>
          <a:xfrm>
            <a:off x="6085211" y="484188"/>
            <a:ext cx="2387150" cy="711970"/>
          </a:xfrm>
          <a:prstGeom prst="rect">
            <a:avLst/>
          </a:prstGeom>
          <a:noFill/>
          <a:ln>
            <a:noFill/>
          </a:ln>
        </p:spPr>
        <p:txBody>
          <a:bodyPr wrap="square" rtlCol="0">
            <a:noAutofit/>
          </a:bodyPr>
          <a:lstStyle/>
          <a:p>
            <a:pPr algn="l"/>
            <a:r>
              <a:rPr lang="da-DK" sz="4000" dirty="0">
                <a:highlight>
                  <a:srgbClr val="FFFF00"/>
                </a:highlight>
                <a:latin typeface="Helvetica" pitchFamily="2" charset="0"/>
                <a:cs typeface="Arial"/>
              </a:rPr>
              <a:t>Udkast</a:t>
            </a:r>
            <a:endParaRPr lang="da-DK" sz="1400" dirty="0">
              <a:highlight>
                <a:srgbClr val="FFFF00"/>
              </a:highlight>
              <a:latin typeface="Helvetica" pitchFamily="2" charset="0"/>
              <a:cs typeface="Arial"/>
            </a:endParaRPr>
          </a:p>
        </p:txBody>
      </p:sp>
    </p:spTree>
    <p:extLst>
      <p:ext uri="{BB962C8B-B14F-4D97-AF65-F5344CB8AC3E}">
        <p14:creationId xmlns:p14="http://schemas.microsoft.com/office/powerpoint/2010/main" val="1307460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A91FCE-F03D-7214-E16D-02122A2C5C80}"/>
              </a:ext>
            </a:extLst>
          </p:cNvPr>
          <p:cNvSpPr>
            <a:spLocks noGrp="1"/>
          </p:cNvSpPr>
          <p:nvPr>
            <p:ph type="title"/>
          </p:nvPr>
        </p:nvSpPr>
        <p:spPr/>
        <p:txBody>
          <a:bodyPr/>
          <a:lstStyle/>
          <a:p>
            <a:r>
              <a:rPr lang="da-DK" dirty="0"/>
              <a:t>Hvor ligger vejledninger mv.?</a:t>
            </a:r>
          </a:p>
        </p:txBody>
      </p:sp>
      <p:sp>
        <p:nvSpPr>
          <p:cNvPr id="3" name="Pladsholder til tekst 2">
            <a:extLst>
              <a:ext uri="{FF2B5EF4-FFF2-40B4-BE49-F238E27FC236}">
                <a16:creationId xmlns:a16="http://schemas.microsoft.com/office/drawing/2014/main" id="{EADEB0D6-B131-850B-2677-CB66AF878CA6}"/>
              </a:ext>
            </a:extLst>
          </p:cNvPr>
          <p:cNvSpPr>
            <a:spLocks noGrp="1"/>
          </p:cNvSpPr>
          <p:nvPr>
            <p:ph type="body" sz="quarter" idx="10"/>
          </p:nvPr>
        </p:nvSpPr>
        <p:spPr/>
        <p:txBody>
          <a:bodyPr/>
          <a:lstStyle/>
          <a:p>
            <a:r>
              <a:rPr lang="da-DK" dirty="0">
                <a:latin typeface="Neue Haas Grotesk Text Pro" panose="020B0504020202020204" pitchFamily="34" charset="0"/>
              </a:rPr>
              <a:t>Resultatet af brugertilfredshedsundersøgelsen viser, at mange medarbejdere ikke kan finde vejledningsmaterialer. </a:t>
            </a:r>
          </a:p>
          <a:p>
            <a:r>
              <a:rPr lang="da-DK" dirty="0">
                <a:latin typeface="Neue Haas Grotesk Text Pro" panose="020B0504020202020204" pitchFamily="34" charset="0"/>
              </a:rPr>
              <a:t>HUSK at I kan finde mange forskellige materialer på </a:t>
            </a:r>
            <a:r>
              <a:rPr lang="da-DK" dirty="0" err="1">
                <a:latin typeface="Neue Haas Grotesk Text Pro" panose="020B0504020202020204" pitchFamily="34" charset="0"/>
              </a:rPr>
              <a:t>KOMBITs</a:t>
            </a:r>
            <a:r>
              <a:rPr lang="da-DK" dirty="0">
                <a:latin typeface="Neue Haas Grotesk Text Pro" panose="020B0504020202020204" pitchFamily="34" charset="0"/>
              </a:rPr>
              <a:t> dokumentbibliotek: </a:t>
            </a:r>
            <a:r>
              <a:rPr lang="da-DK" dirty="0">
                <a:hlinkClick r:id="rId2"/>
              </a:rPr>
              <a:t>KP dokumentbibliotek</a:t>
            </a:r>
            <a:endParaRPr lang="da-DK" dirty="0"/>
          </a:p>
          <a:p>
            <a:endParaRPr lang="da-DK" dirty="0">
              <a:latin typeface="Neue Haas Grotesk Text Pro" panose="020B0504020202020204" pitchFamily="34" charset="0"/>
            </a:endParaRPr>
          </a:p>
          <a:p>
            <a:r>
              <a:rPr lang="da-DK" dirty="0">
                <a:latin typeface="Neue Haas Grotesk Text Pro" panose="020B0504020202020204" pitchFamily="34" charset="0"/>
              </a:rPr>
              <a:t>Centrale vejledninger ligger på </a:t>
            </a:r>
            <a:r>
              <a:rPr lang="da-DK" i="1" dirty="0">
                <a:latin typeface="Neue Haas Grotesk Text Pro" panose="020B0504020202020204" pitchFamily="34" charset="0"/>
              </a:rPr>
              <a:t>driftssiden</a:t>
            </a:r>
            <a:r>
              <a:rPr lang="da-DK" dirty="0">
                <a:latin typeface="Neue Haas Grotesk Text Pro" panose="020B0504020202020204" pitchFamily="34" charset="0"/>
              </a:rPr>
              <a:t>, men pga. uhensigtsmæssigt design, er de centrale vejledninger suppleret af dokument med links til øvrige på dokumentbiblioteket: </a:t>
            </a:r>
            <a:r>
              <a:rPr lang="da-DK" dirty="0">
                <a:hlinkClick r:id="rId3"/>
              </a:rPr>
              <a:t>Vejledninger – KP- Driftsside</a:t>
            </a:r>
            <a:endParaRPr lang="da-DK" dirty="0">
              <a:latin typeface="Neue Haas Grotesk Text Pro" panose="020B0504020202020204" pitchFamily="34" charset="0"/>
            </a:endParaRPr>
          </a:p>
          <a:p>
            <a:pPr marL="171450" indent="-171450">
              <a:buFont typeface="Arial" panose="020B0604020202020204" pitchFamily="34" charset="0"/>
              <a:buChar char="•"/>
            </a:pPr>
            <a:endParaRPr lang="da-DK" dirty="0"/>
          </a:p>
        </p:txBody>
      </p:sp>
      <p:sp>
        <p:nvSpPr>
          <p:cNvPr id="4" name="Pladsholder til tekst 3">
            <a:extLst>
              <a:ext uri="{FF2B5EF4-FFF2-40B4-BE49-F238E27FC236}">
                <a16:creationId xmlns:a16="http://schemas.microsoft.com/office/drawing/2014/main" id="{381FFE52-41B0-E901-681F-9258B60F77BD}"/>
              </a:ext>
            </a:extLst>
          </p:cNvPr>
          <p:cNvSpPr>
            <a:spLocks noGrp="1"/>
          </p:cNvSpPr>
          <p:nvPr>
            <p:ph type="body" sz="quarter" idx="11"/>
          </p:nvPr>
        </p:nvSpPr>
        <p:spPr/>
        <p:txBody>
          <a:bodyPr/>
          <a:lstStyle/>
          <a:p>
            <a:r>
              <a:rPr lang="da-DK" dirty="0"/>
              <a:t>Tips</a:t>
            </a:r>
          </a:p>
        </p:txBody>
      </p:sp>
      <p:pic>
        <p:nvPicPr>
          <p:cNvPr id="7" name="Pladsholder til billede 6" descr="Et billede, der indeholder udendørs, vand, sky, bro&#10;&#10;Automatisk genereret beskrivelse">
            <a:extLst>
              <a:ext uri="{FF2B5EF4-FFF2-40B4-BE49-F238E27FC236}">
                <a16:creationId xmlns:a16="http://schemas.microsoft.com/office/drawing/2014/main" id="{1F6BEE6B-2E8A-250F-569E-A9D7195F5483}"/>
              </a:ext>
            </a:extLst>
          </p:cNvPr>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a:stretch>
            <a:fillRect/>
          </a:stretch>
        </p:blipFill>
        <p:spPr/>
      </p:pic>
      <p:pic>
        <p:nvPicPr>
          <p:cNvPr id="8" name="Billede 7">
            <a:extLst>
              <a:ext uri="{FF2B5EF4-FFF2-40B4-BE49-F238E27FC236}">
                <a16:creationId xmlns:a16="http://schemas.microsoft.com/office/drawing/2014/main" id="{1E34E7F2-68D4-42ED-1B14-5A74ED5F2540}"/>
              </a:ext>
            </a:extLst>
          </p:cNvPr>
          <p:cNvPicPr>
            <a:picLocks noChangeAspect="1"/>
          </p:cNvPicPr>
          <p:nvPr/>
        </p:nvPicPr>
        <p:blipFill>
          <a:blip r:embed="rId5"/>
          <a:stretch>
            <a:fillRect/>
          </a:stretch>
        </p:blipFill>
        <p:spPr>
          <a:xfrm>
            <a:off x="4969956" y="555625"/>
            <a:ext cx="2829320" cy="2210108"/>
          </a:xfrm>
          <a:prstGeom prst="rect">
            <a:avLst/>
          </a:prstGeom>
        </p:spPr>
      </p:pic>
      <p:pic>
        <p:nvPicPr>
          <p:cNvPr id="10" name="Billede 9">
            <a:extLst>
              <a:ext uri="{FF2B5EF4-FFF2-40B4-BE49-F238E27FC236}">
                <a16:creationId xmlns:a16="http://schemas.microsoft.com/office/drawing/2014/main" id="{2D798A0C-97E0-8C38-8F03-F95E7012780B}"/>
              </a:ext>
            </a:extLst>
          </p:cNvPr>
          <p:cNvPicPr>
            <a:picLocks noChangeAspect="1"/>
          </p:cNvPicPr>
          <p:nvPr/>
        </p:nvPicPr>
        <p:blipFill>
          <a:blip r:embed="rId6"/>
          <a:stretch>
            <a:fillRect/>
          </a:stretch>
        </p:blipFill>
        <p:spPr>
          <a:xfrm>
            <a:off x="0" y="3208882"/>
            <a:ext cx="9144000" cy="725583"/>
          </a:xfrm>
          <a:prstGeom prst="rect">
            <a:avLst/>
          </a:prstGeom>
        </p:spPr>
      </p:pic>
      <p:sp>
        <p:nvSpPr>
          <p:cNvPr id="9" name="Tekstfelt 8">
            <a:extLst>
              <a:ext uri="{FF2B5EF4-FFF2-40B4-BE49-F238E27FC236}">
                <a16:creationId xmlns:a16="http://schemas.microsoft.com/office/drawing/2014/main" id="{D717C41A-B3B0-43A6-B421-F1D42A215C3D}"/>
              </a:ext>
            </a:extLst>
          </p:cNvPr>
          <p:cNvSpPr txBox="1"/>
          <p:nvPr/>
        </p:nvSpPr>
        <p:spPr>
          <a:xfrm>
            <a:off x="6085211" y="484188"/>
            <a:ext cx="2387150" cy="711970"/>
          </a:xfrm>
          <a:prstGeom prst="rect">
            <a:avLst/>
          </a:prstGeom>
          <a:noFill/>
          <a:ln>
            <a:noFill/>
          </a:ln>
        </p:spPr>
        <p:txBody>
          <a:bodyPr wrap="square" rtlCol="0">
            <a:noAutofit/>
          </a:bodyPr>
          <a:lstStyle/>
          <a:p>
            <a:pPr algn="l"/>
            <a:r>
              <a:rPr lang="da-DK" sz="4000" dirty="0">
                <a:highlight>
                  <a:srgbClr val="FFFF00"/>
                </a:highlight>
                <a:latin typeface="Helvetica" pitchFamily="2" charset="0"/>
                <a:cs typeface="Arial"/>
              </a:rPr>
              <a:t>Udkast</a:t>
            </a:r>
            <a:endParaRPr lang="da-DK" sz="1400" dirty="0">
              <a:highlight>
                <a:srgbClr val="FFFF00"/>
              </a:highlight>
              <a:latin typeface="Helvetica" pitchFamily="2" charset="0"/>
              <a:cs typeface="Arial"/>
            </a:endParaRPr>
          </a:p>
        </p:txBody>
      </p:sp>
    </p:spTree>
    <p:extLst>
      <p:ext uri="{BB962C8B-B14F-4D97-AF65-F5344CB8AC3E}">
        <p14:creationId xmlns:p14="http://schemas.microsoft.com/office/powerpoint/2010/main" val="2177512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Kendte fejl</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3254417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FE5B5-2FBF-B503-F027-29D68D7E8060}"/>
              </a:ext>
            </a:extLst>
          </p:cNvPr>
          <p:cNvSpPr>
            <a:spLocks noGrp="1"/>
          </p:cNvSpPr>
          <p:nvPr>
            <p:ph type="title"/>
          </p:nvPr>
        </p:nvSpPr>
        <p:spPr/>
        <p:txBody>
          <a:bodyPr/>
          <a:lstStyle/>
          <a:p>
            <a:r>
              <a:rPr lang="da-DK" dirty="0">
                <a:latin typeface="Neue Haas Grotesk Text Pro" panose="020B0504020202020204" pitchFamily="34" charset="0"/>
              </a:rPr>
              <a:t>KP logger ud for tidligt</a:t>
            </a:r>
            <a:br>
              <a:rPr lang="da-DK" dirty="0">
                <a:latin typeface="Neue Haas Grotesk Text Pro" panose="020B0504020202020204" pitchFamily="34" charset="0"/>
              </a:rPr>
            </a:br>
            <a:r>
              <a:rPr lang="da-DK" dirty="0">
                <a:solidFill>
                  <a:schemeClr val="tx2"/>
                </a:solidFill>
                <a:latin typeface="Neue Haas Grotesk Text Pro" panose="020B0504020202020204" pitchFamily="34" charset="0"/>
              </a:rPr>
              <a:t>Fortsat problem med udløb</a:t>
            </a:r>
          </a:p>
        </p:txBody>
      </p:sp>
      <p:sp>
        <p:nvSpPr>
          <p:cNvPr id="3" name="Pladsholder til tekst 2">
            <a:extLst>
              <a:ext uri="{FF2B5EF4-FFF2-40B4-BE49-F238E27FC236}">
                <a16:creationId xmlns:a16="http://schemas.microsoft.com/office/drawing/2014/main" id="{81602120-0EC8-F249-0D86-1DAE95765F69}"/>
              </a:ext>
            </a:extLst>
          </p:cNvPr>
          <p:cNvSpPr>
            <a:spLocks noGrp="1"/>
          </p:cNvSpPr>
          <p:nvPr>
            <p:ph type="body" sz="quarter" idx="10"/>
          </p:nvPr>
        </p:nvSpPr>
        <p:spPr/>
        <p:txBody>
          <a:bodyPr/>
          <a:lstStyle/>
          <a:p>
            <a:r>
              <a:rPr lang="da-DK" dirty="0"/>
              <a:t>Bruger logges ud pga. ”time out”.</a:t>
            </a:r>
          </a:p>
          <a:p>
            <a:r>
              <a:rPr lang="da-DK" dirty="0"/>
              <a:t>Opleves problemer med, at I skal lukke browser og logge på igen, skal I melde tidspunkt og bruger ind via Min Support. </a:t>
            </a:r>
          </a:p>
        </p:txBody>
      </p:sp>
      <p:sp>
        <p:nvSpPr>
          <p:cNvPr id="4" name="Pladsholder til tekst 3">
            <a:extLst>
              <a:ext uri="{FF2B5EF4-FFF2-40B4-BE49-F238E27FC236}">
                <a16:creationId xmlns:a16="http://schemas.microsoft.com/office/drawing/2014/main" id="{3697588E-719C-2EC2-8ADF-4EDB3A5EEFC5}"/>
              </a:ext>
            </a:extLst>
          </p:cNvPr>
          <p:cNvSpPr>
            <a:spLocks noGrp="1"/>
          </p:cNvSpPr>
          <p:nvPr>
            <p:ph type="body" sz="quarter" idx="11"/>
          </p:nvPr>
        </p:nvSpPr>
        <p:spPr/>
        <p:txBody>
          <a:bodyPr/>
          <a:lstStyle/>
          <a:p>
            <a:r>
              <a:rPr lang="da-DK" dirty="0"/>
              <a:t>Kendte fejl</a:t>
            </a:r>
          </a:p>
          <a:p>
            <a:endParaRPr lang="da-DK" dirty="0"/>
          </a:p>
        </p:txBody>
      </p:sp>
      <p:pic>
        <p:nvPicPr>
          <p:cNvPr id="7" name="Pladsholder til billede 6" descr="Et billede, der indeholder luft, Luftfotografering, udendørs, Fugleperspektiv&#10;&#10;Automatisk genereret beskrivelse">
            <a:extLst>
              <a:ext uri="{FF2B5EF4-FFF2-40B4-BE49-F238E27FC236}">
                <a16:creationId xmlns:a16="http://schemas.microsoft.com/office/drawing/2014/main" id="{2BA73938-4DB8-494F-5CDE-4E3B2D92B442}"/>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6" name="Rektangel 5">
            <a:extLst>
              <a:ext uri="{FF2B5EF4-FFF2-40B4-BE49-F238E27FC236}">
                <a16:creationId xmlns:a16="http://schemas.microsoft.com/office/drawing/2014/main" id="{8D4625F5-FFB5-5420-8F34-4F4AA61367CE}"/>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Afventer løsninghorisont</a:t>
            </a:r>
          </a:p>
        </p:txBody>
      </p:sp>
    </p:spTree>
    <p:extLst>
      <p:ext uri="{BB962C8B-B14F-4D97-AF65-F5344CB8AC3E}">
        <p14:creationId xmlns:p14="http://schemas.microsoft.com/office/powerpoint/2010/main" val="184883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F3426-89E0-84EA-A210-109CFBC09FE6}"/>
              </a:ext>
            </a:extLst>
          </p:cNvPr>
          <p:cNvSpPr>
            <a:spLocks noGrp="1"/>
          </p:cNvSpPr>
          <p:nvPr>
            <p:ph type="title"/>
          </p:nvPr>
        </p:nvSpPr>
        <p:spPr/>
        <p:txBody>
          <a:bodyPr/>
          <a:lstStyle/>
          <a:p>
            <a:r>
              <a:rPr lang="da-DK" dirty="0"/>
              <a:t>Årsopgørelsesfane er ikke tilgængelig</a:t>
            </a:r>
          </a:p>
        </p:txBody>
      </p:sp>
      <p:sp>
        <p:nvSpPr>
          <p:cNvPr id="3" name="Pladsholder til tekst 2">
            <a:extLst>
              <a:ext uri="{FF2B5EF4-FFF2-40B4-BE49-F238E27FC236}">
                <a16:creationId xmlns:a16="http://schemas.microsoft.com/office/drawing/2014/main" id="{2AF5D66B-F2CF-D4F1-6374-1B7CCC875D01}"/>
              </a:ext>
            </a:extLst>
          </p:cNvPr>
          <p:cNvSpPr>
            <a:spLocks noGrp="1"/>
          </p:cNvSpPr>
          <p:nvPr>
            <p:ph type="body" sz="quarter" idx="10"/>
          </p:nvPr>
        </p:nvSpPr>
        <p:spPr>
          <a:xfrm>
            <a:off x="468313" y="1419225"/>
            <a:ext cx="3815655" cy="3168650"/>
          </a:xfrm>
        </p:spPr>
        <p:txBody>
          <a:bodyPr/>
          <a:lstStyle/>
          <a:p>
            <a:r>
              <a:rPr lang="da-DK" dirty="0"/>
              <a:t>På baggrund af en opdatering hos SKAT er årsopgørelsesfanen ikke tilgængelig.</a:t>
            </a:r>
          </a:p>
          <a:p>
            <a:pPr marL="171450" indent="-171450">
              <a:buFont typeface="Arial" panose="020B0604020202020204" pitchFamily="34" charset="0"/>
              <a:buChar char="•"/>
            </a:pPr>
            <a:r>
              <a:rPr lang="da-DK" dirty="0">
                <a:hlinkClick r:id="rId2"/>
              </a:rPr>
              <a:t>Link til driftsbesked</a:t>
            </a:r>
            <a:endParaRPr lang="da-DK" dirty="0"/>
          </a:p>
          <a:p>
            <a:endParaRPr lang="da-DK" dirty="0"/>
          </a:p>
        </p:txBody>
      </p:sp>
      <p:sp>
        <p:nvSpPr>
          <p:cNvPr id="4" name="Pladsholder til tekst 3">
            <a:extLst>
              <a:ext uri="{FF2B5EF4-FFF2-40B4-BE49-F238E27FC236}">
                <a16:creationId xmlns:a16="http://schemas.microsoft.com/office/drawing/2014/main" id="{043D4F6B-DC42-1E05-D668-9BEC13B8879C}"/>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tekst, maleri, kunst, plakat&#10;&#10;Automatisk genereret beskrivelse">
            <a:extLst>
              <a:ext uri="{FF2B5EF4-FFF2-40B4-BE49-F238E27FC236}">
                <a16:creationId xmlns:a16="http://schemas.microsoft.com/office/drawing/2014/main" id="{6CE00287-6FFA-D4C8-3590-8BAC64F54CF5}"/>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5" name="Rektangel 4">
            <a:extLst>
              <a:ext uri="{FF2B5EF4-FFF2-40B4-BE49-F238E27FC236}">
                <a16:creationId xmlns:a16="http://schemas.microsoft.com/office/drawing/2014/main" id="{9A708E61-D67A-DC1A-6F87-D6138CEBE58A}"/>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6" name="Tekstfelt 5">
            <a:extLst>
              <a:ext uri="{FF2B5EF4-FFF2-40B4-BE49-F238E27FC236}">
                <a16:creationId xmlns:a16="http://schemas.microsoft.com/office/drawing/2014/main" id="{94BD9887-378A-E0A2-C4E3-6DD2DC2438CA}"/>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p:txBody>
      </p:sp>
      <p:sp>
        <p:nvSpPr>
          <p:cNvPr id="17" name="Rektangel: øverste hjørner afrundet 16">
            <a:extLst>
              <a:ext uri="{FF2B5EF4-FFF2-40B4-BE49-F238E27FC236}">
                <a16:creationId xmlns:a16="http://schemas.microsoft.com/office/drawing/2014/main" id="{22B1E203-F48E-CFCE-73F3-4CE4F34F2016}"/>
              </a:ext>
            </a:extLst>
          </p:cNvPr>
          <p:cNvSpPr/>
          <p:nvPr/>
        </p:nvSpPr>
        <p:spPr>
          <a:xfrm>
            <a:off x="2416201" y="2763351"/>
            <a:ext cx="1005891" cy="301632"/>
          </a:xfrm>
          <a:prstGeom prst="round2Same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8" name="Rektangel: øverste hjørner afrundet 17">
            <a:extLst>
              <a:ext uri="{FF2B5EF4-FFF2-40B4-BE49-F238E27FC236}">
                <a16:creationId xmlns:a16="http://schemas.microsoft.com/office/drawing/2014/main" id="{7DA85250-A37C-EDEB-DC53-38371E224BF7}"/>
              </a:ext>
            </a:extLst>
          </p:cNvPr>
          <p:cNvSpPr/>
          <p:nvPr/>
        </p:nvSpPr>
        <p:spPr>
          <a:xfrm>
            <a:off x="1413349" y="2761191"/>
            <a:ext cx="1005891" cy="301632"/>
          </a:xfrm>
          <a:prstGeom prst="round2Same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9" name="Rektangel: øverste hjørner afrundet 18">
            <a:extLst>
              <a:ext uri="{FF2B5EF4-FFF2-40B4-BE49-F238E27FC236}">
                <a16:creationId xmlns:a16="http://schemas.microsoft.com/office/drawing/2014/main" id="{9A134698-C329-E899-47E1-3CE87F5E4E58}"/>
              </a:ext>
            </a:extLst>
          </p:cNvPr>
          <p:cNvSpPr/>
          <p:nvPr/>
        </p:nvSpPr>
        <p:spPr>
          <a:xfrm>
            <a:off x="3422093" y="2637454"/>
            <a:ext cx="1236993" cy="442572"/>
          </a:xfrm>
          <a:prstGeom prst="round2Same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Årsopgørelse</a:t>
            </a:r>
          </a:p>
        </p:txBody>
      </p:sp>
      <p:sp>
        <p:nvSpPr>
          <p:cNvPr id="20" name="Rektangel: øverste hjørner afrundet 19">
            <a:extLst>
              <a:ext uri="{FF2B5EF4-FFF2-40B4-BE49-F238E27FC236}">
                <a16:creationId xmlns:a16="http://schemas.microsoft.com/office/drawing/2014/main" id="{4A351311-E3CB-AD25-8472-346A24DC8C11}"/>
              </a:ext>
            </a:extLst>
          </p:cNvPr>
          <p:cNvSpPr/>
          <p:nvPr/>
        </p:nvSpPr>
        <p:spPr>
          <a:xfrm>
            <a:off x="324296" y="2759031"/>
            <a:ext cx="1089053" cy="301632"/>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8" name="Rektangel 7">
            <a:extLst>
              <a:ext uri="{FF2B5EF4-FFF2-40B4-BE49-F238E27FC236}">
                <a16:creationId xmlns:a16="http://schemas.microsoft.com/office/drawing/2014/main" id="{50CBF6A3-7FF1-8280-88CF-3B7BD21580FB}"/>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a:t>
            </a:r>
          </a:p>
        </p:txBody>
      </p:sp>
      <p:pic>
        <p:nvPicPr>
          <p:cNvPr id="14" name="Pladsholder til billede 11" descr="Luk med massiv udfyldning">
            <a:extLst>
              <a:ext uri="{FF2B5EF4-FFF2-40B4-BE49-F238E27FC236}">
                <a16:creationId xmlns:a16="http://schemas.microsoft.com/office/drawing/2014/main" id="{60679CB1-2041-E8FF-C631-67C3607B96E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t="870" b="870"/>
          <a:stretch>
            <a:fillRect/>
          </a:stretch>
        </p:blipFill>
        <p:spPr>
          <a:xfrm>
            <a:off x="3079581" y="2584421"/>
            <a:ext cx="662382" cy="650851"/>
          </a:xfrm>
          <a:prstGeom prst="rect">
            <a:avLst/>
          </a:prstGeom>
        </p:spPr>
      </p:pic>
    </p:spTree>
    <p:extLst>
      <p:ext uri="{BB962C8B-B14F-4D97-AF65-F5344CB8AC3E}">
        <p14:creationId xmlns:p14="http://schemas.microsoft.com/office/powerpoint/2010/main" val="237678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ladsholder til billede 22" descr="Et billede, der indeholder person, tøj, briller, Ansigt&#10;&#10;Automatisk genereret beskrivelse">
            <a:extLst>
              <a:ext uri="{FF2B5EF4-FFF2-40B4-BE49-F238E27FC236}">
                <a16:creationId xmlns:a16="http://schemas.microsoft.com/office/drawing/2014/main" id="{7D8B0D00-00F6-38D5-90BA-16DAF002164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2" name="Titel 1">
            <a:extLst>
              <a:ext uri="{FF2B5EF4-FFF2-40B4-BE49-F238E27FC236}">
                <a16:creationId xmlns:a16="http://schemas.microsoft.com/office/drawing/2014/main" id="{BCB0EC46-EB62-37E1-2D12-645484F713B0}"/>
              </a:ext>
            </a:extLst>
          </p:cNvPr>
          <p:cNvSpPr>
            <a:spLocks noGrp="1"/>
          </p:cNvSpPr>
          <p:nvPr>
            <p:ph type="title"/>
          </p:nvPr>
        </p:nvSpPr>
        <p:spPr/>
        <p:txBody>
          <a:bodyPr/>
          <a:lstStyle/>
          <a:p>
            <a:r>
              <a:rPr lang="da-DK" dirty="0"/>
              <a:t>Problem med at slette planlagte udbetalinger</a:t>
            </a:r>
          </a:p>
        </p:txBody>
      </p:sp>
      <p:sp>
        <p:nvSpPr>
          <p:cNvPr id="3" name="Pladsholder til tekst 2">
            <a:extLst>
              <a:ext uri="{FF2B5EF4-FFF2-40B4-BE49-F238E27FC236}">
                <a16:creationId xmlns:a16="http://schemas.microsoft.com/office/drawing/2014/main" id="{F8272D5D-7D7E-8DBB-3AF5-4A08B759BCDF}"/>
              </a:ext>
            </a:extLst>
          </p:cNvPr>
          <p:cNvSpPr>
            <a:spLocks noGrp="1"/>
          </p:cNvSpPr>
          <p:nvPr>
            <p:ph type="body" sz="quarter" idx="10"/>
          </p:nvPr>
        </p:nvSpPr>
        <p:spPr/>
        <p:txBody>
          <a:bodyPr/>
          <a:lstStyle/>
          <a:p>
            <a:r>
              <a:rPr lang="da-DK" dirty="0"/>
              <a:t>Planlagt udbetaling kan ikke slettes. </a:t>
            </a:r>
          </a:p>
          <a:p>
            <a:r>
              <a:rPr lang="da-DK" dirty="0"/>
              <a:t>Work </a:t>
            </a:r>
            <a:r>
              <a:rPr lang="da-DK" dirty="0" err="1"/>
              <a:t>around</a:t>
            </a:r>
            <a:r>
              <a:rPr lang="da-DK" dirty="0"/>
              <a:t> = sæt beløb til 0 kr.</a:t>
            </a:r>
          </a:p>
          <a:p>
            <a:r>
              <a:rPr lang="da-DK" dirty="0">
                <a:hlinkClick r:id="rId3"/>
              </a:rPr>
              <a:t>Link til driftsbesked</a:t>
            </a:r>
            <a:endParaRPr lang="da-DK" dirty="0"/>
          </a:p>
          <a:p>
            <a:endParaRPr lang="da-DK" dirty="0"/>
          </a:p>
          <a:p>
            <a:endParaRPr lang="da-DK" dirty="0"/>
          </a:p>
        </p:txBody>
      </p:sp>
      <p:sp>
        <p:nvSpPr>
          <p:cNvPr id="4" name="Pladsholder til tekst 3">
            <a:extLst>
              <a:ext uri="{FF2B5EF4-FFF2-40B4-BE49-F238E27FC236}">
                <a16:creationId xmlns:a16="http://schemas.microsoft.com/office/drawing/2014/main" id="{5A58D922-1E60-254E-F21C-2A016AE061D3}"/>
              </a:ext>
            </a:extLst>
          </p:cNvPr>
          <p:cNvSpPr>
            <a:spLocks noGrp="1"/>
          </p:cNvSpPr>
          <p:nvPr>
            <p:ph type="body" sz="quarter" idx="11"/>
          </p:nvPr>
        </p:nvSpPr>
        <p:spPr/>
        <p:txBody>
          <a:bodyPr/>
          <a:lstStyle/>
          <a:p>
            <a:r>
              <a:rPr lang="da-DK" dirty="0"/>
              <a:t>Kendte fejl</a:t>
            </a:r>
          </a:p>
        </p:txBody>
      </p:sp>
      <p:sp>
        <p:nvSpPr>
          <p:cNvPr id="6" name="Rektangel 5">
            <a:extLst>
              <a:ext uri="{FF2B5EF4-FFF2-40B4-BE49-F238E27FC236}">
                <a16:creationId xmlns:a16="http://schemas.microsoft.com/office/drawing/2014/main" id="{B12ED4C6-FC5D-E3B0-9625-ADCA79D2AE1B}"/>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7" name="Rektangel 6">
            <a:extLst>
              <a:ext uri="{FF2B5EF4-FFF2-40B4-BE49-F238E27FC236}">
                <a16:creationId xmlns:a16="http://schemas.microsoft.com/office/drawing/2014/main" id="{0B6AE6B1-61C6-8C56-FCC9-C4C52DAFCFE0}"/>
              </a:ext>
            </a:extLst>
          </p:cNvPr>
          <p:cNvSpPr/>
          <p:nvPr/>
        </p:nvSpPr>
        <p:spPr>
          <a:xfrm>
            <a:off x="2788920" y="2407920"/>
            <a:ext cx="1188720" cy="3581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Handlinger</a:t>
            </a:r>
          </a:p>
        </p:txBody>
      </p:sp>
      <p:sp>
        <p:nvSpPr>
          <p:cNvPr id="8" name="Rektangel 7">
            <a:extLst>
              <a:ext uri="{FF2B5EF4-FFF2-40B4-BE49-F238E27FC236}">
                <a16:creationId xmlns:a16="http://schemas.microsoft.com/office/drawing/2014/main" id="{E208DB6E-97FE-87DB-BFA0-CE05ABD50816}"/>
              </a:ext>
            </a:extLst>
          </p:cNvPr>
          <p:cNvSpPr/>
          <p:nvPr/>
        </p:nvSpPr>
        <p:spPr>
          <a:xfrm>
            <a:off x="2872741" y="2766060"/>
            <a:ext cx="1555244" cy="13716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Ret planlagt udbetaling</a:t>
            </a:r>
          </a:p>
        </p:txBody>
      </p:sp>
      <p:sp>
        <p:nvSpPr>
          <p:cNvPr id="9" name="Tekstfelt 8">
            <a:extLst>
              <a:ext uri="{FF2B5EF4-FFF2-40B4-BE49-F238E27FC236}">
                <a16:creationId xmlns:a16="http://schemas.microsoft.com/office/drawing/2014/main" id="{CA8C88E1-2FFE-DD08-B688-10E1A974BF34}"/>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p:txBody>
      </p:sp>
      <p:sp>
        <p:nvSpPr>
          <p:cNvPr id="11" name="Rektangel 10">
            <a:extLst>
              <a:ext uri="{FF2B5EF4-FFF2-40B4-BE49-F238E27FC236}">
                <a16:creationId xmlns:a16="http://schemas.microsoft.com/office/drawing/2014/main" id="{389BEC3E-B2E9-AFA2-2C6F-CF56C498D5C4}"/>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a:t>
            </a:r>
          </a:p>
        </p:txBody>
      </p:sp>
      <p:sp>
        <p:nvSpPr>
          <p:cNvPr id="25" name="Rektangel 24">
            <a:extLst>
              <a:ext uri="{FF2B5EF4-FFF2-40B4-BE49-F238E27FC236}">
                <a16:creationId xmlns:a16="http://schemas.microsoft.com/office/drawing/2014/main" id="{CC647BFF-0F9D-367A-9B66-32A4BB386D27}"/>
              </a:ext>
            </a:extLst>
          </p:cNvPr>
          <p:cNvSpPr/>
          <p:nvPr/>
        </p:nvSpPr>
        <p:spPr>
          <a:xfrm>
            <a:off x="714103" y="3259869"/>
            <a:ext cx="2106713" cy="11426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1200" b="1" dirty="0">
                <a:latin typeface="Arial"/>
                <a:cs typeface="Arial"/>
              </a:rPr>
              <a:t>Slet </a:t>
            </a:r>
          </a:p>
          <a:p>
            <a:endParaRPr lang="da-DK" sz="1200" b="1" dirty="0">
              <a:latin typeface="Arial"/>
              <a:cs typeface="Arial"/>
            </a:endParaRPr>
          </a:p>
          <a:p>
            <a:r>
              <a:rPr lang="da-DK" sz="1200" b="1" dirty="0">
                <a:latin typeface="Arial"/>
                <a:cs typeface="Arial"/>
              </a:rPr>
              <a:t>Beløb = 0 kr. </a:t>
            </a:r>
          </a:p>
        </p:txBody>
      </p:sp>
      <p:pic>
        <p:nvPicPr>
          <p:cNvPr id="17" name="Pladsholder til billede 11" descr="Luk med massiv udfyldning">
            <a:extLst>
              <a:ext uri="{FF2B5EF4-FFF2-40B4-BE49-F238E27FC236}">
                <a16:creationId xmlns:a16="http://schemas.microsoft.com/office/drawing/2014/main" id="{6E57C08F-6C28-4698-318D-93C56E04148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t="870" b="870"/>
          <a:stretch>
            <a:fillRect/>
          </a:stretch>
        </p:blipFill>
        <p:spPr>
          <a:xfrm>
            <a:off x="441326" y="3211139"/>
            <a:ext cx="390906" cy="384101"/>
          </a:xfrm>
          <a:prstGeom prst="rect">
            <a:avLst/>
          </a:prstGeom>
        </p:spPr>
      </p:pic>
      <p:pic>
        <p:nvPicPr>
          <p:cNvPr id="27" name="Grafik 26" descr="Afkrydsning med massiv udfyldning">
            <a:extLst>
              <a:ext uri="{FF2B5EF4-FFF2-40B4-BE49-F238E27FC236}">
                <a16:creationId xmlns:a16="http://schemas.microsoft.com/office/drawing/2014/main" id="{BF953CA3-34A4-180A-52C7-3CB006ED66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8356" y="3511847"/>
            <a:ext cx="435883" cy="435883"/>
          </a:xfrm>
          <a:prstGeom prst="rect">
            <a:avLst/>
          </a:prstGeom>
        </p:spPr>
      </p:pic>
    </p:spTree>
    <p:extLst>
      <p:ext uri="{BB962C8B-B14F-4D97-AF65-F5344CB8AC3E}">
        <p14:creationId xmlns:p14="http://schemas.microsoft.com/office/powerpoint/2010/main" val="7999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E00741-FABE-4D8D-2A78-38D00C48498D}"/>
              </a:ext>
            </a:extLst>
          </p:cNvPr>
          <p:cNvSpPr>
            <a:spLocks noGrp="1"/>
          </p:cNvSpPr>
          <p:nvPr>
            <p:ph type="title"/>
          </p:nvPr>
        </p:nvSpPr>
        <p:spPr/>
        <p:txBody>
          <a:bodyPr/>
          <a:lstStyle/>
          <a:p>
            <a:r>
              <a:rPr lang="da-DK" dirty="0" err="1"/>
              <a:t>KOMBITs</a:t>
            </a:r>
            <a:r>
              <a:rPr lang="da-DK" dirty="0"/>
              <a:t> KP-team</a:t>
            </a:r>
          </a:p>
        </p:txBody>
      </p:sp>
      <p:pic>
        <p:nvPicPr>
          <p:cNvPr id="1026" name="Picture 2">
            <a:extLst>
              <a:ext uri="{FF2B5EF4-FFF2-40B4-BE49-F238E27FC236}">
                <a16:creationId xmlns:a16="http://schemas.microsoft.com/office/drawing/2014/main" id="{F424373E-7523-FB2B-BFAC-819DD299241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4555"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EF214E9-5409-351C-DCF1-8187048059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96550"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32ED146-D4E7-670A-8702-8849FED893B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98546"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6E64833-4DF1-81FA-4ABE-8018612D53D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34337" y="294957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D795E2C-0E70-0C42-31D1-2FF4105F77E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06681" y="2999707"/>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EB8E19B5-2101-6613-E3AD-825F88965FC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02538"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469EA39E-8F8C-C0FD-22C3-081038A189D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815900" y="2973766"/>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5F5D0EA9-FF1C-268E-69CE-ED0E6C642454}"/>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735577" y="1318409"/>
            <a:ext cx="1285875" cy="14001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billede">
            <a:extLst>
              <a:ext uri="{FF2B5EF4-FFF2-40B4-BE49-F238E27FC236}">
                <a16:creationId xmlns:a16="http://schemas.microsoft.com/office/drawing/2014/main" id="{216A2C89-E566-91E6-5325-B0CFB379882B}"/>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l="19065" t="14852" r="13544" b="4850"/>
          <a:stretch/>
        </p:blipFill>
        <p:spPr bwMode="auto">
          <a:xfrm>
            <a:off x="5537914" y="3192284"/>
            <a:ext cx="1146221" cy="1142029"/>
          </a:xfrm>
          <a:prstGeom prst="rect">
            <a:avLst/>
          </a:prstGeom>
          <a:noFill/>
          <a:extLst>
            <a:ext uri="{909E8E84-426E-40DD-AFC4-6F175D3DCCD1}">
              <a14:hiddenFill xmlns:a14="http://schemas.microsoft.com/office/drawing/2010/main">
                <a:solidFill>
                  <a:srgbClr val="FFFFFF"/>
                </a:solidFill>
              </a14:hiddenFill>
            </a:ext>
          </a:extLst>
        </p:spPr>
      </p:pic>
      <p:pic>
        <p:nvPicPr>
          <p:cNvPr id="4" name="Billede 3">
            <a:extLst>
              <a:ext uri="{FF2B5EF4-FFF2-40B4-BE49-F238E27FC236}">
                <a16:creationId xmlns:a16="http://schemas.microsoft.com/office/drawing/2014/main" id="{7FE191F1-1296-3B91-902C-48C071FD8012}"/>
              </a:ext>
            </a:extLst>
          </p:cNvPr>
          <p:cNvPicPr>
            <a:picLocks noChangeAspect="1"/>
          </p:cNvPicPr>
          <p:nvPr/>
        </p:nvPicPr>
        <p:blipFill>
          <a:blip r:embed="rId11"/>
          <a:stretch>
            <a:fillRect/>
          </a:stretch>
        </p:blipFill>
        <p:spPr>
          <a:xfrm>
            <a:off x="588724" y="2999994"/>
            <a:ext cx="1399888" cy="1399888"/>
          </a:xfrm>
          <a:prstGeom prst="rect">
            <a:avLst/>
          </a:prstGeom>
        </p:spPr>
      </p:pic>
      <p:pic>
        <p:nvPicPr>
          <p:cNvPr id="8" name="Billede 7">
            <a:extLst>
              <a:ext uri="{FF2B5EF4-FFF2-40B4-BE49-F238E27FC236}">
                <a16:creationId xmlns:a16="http://schemas.microsoft.com/office/drawing/2014/main" id="{E210F0C8-D4DA-8FD2-5485-FF894207E618}"/>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704535" y="1321571"/>
            <a:ext cx="1278732" cy="1400175"/>
          </a:xfrm>
          <a:prstGeom prst="rect">
            <a:avLst/>
          </a:prstGeom>
        </p:spPr>
      </p:pic>
      <p:sp>
        <p:nvSpPr>
          <p:cNvPr id="3" name="Rektangel: afrundede hjørner 2">
            <a:extLst>
              <a:ext uri="{FF2B5EF4-FFF2-40B4-BE49-F238E27FC236}">
                <a16:creationId xmlns:a16="http://schemas.microsoft.com/office/drawing/2014/main" id="{0B776A0A-C6EA-19DC-2FD2-A28ABD97199D}"/>
              </a:ext>
            </a:extLst>
          </p:cNvPr>
          <p:cNvSpPr/>
          <p:nvPr/>
        </p:nvSpPr>
        <p:spPr>
          <a:xfrm>
            <a:off x="3041780" y="1203598"/>
            <a:ext cx="1623728" cy="1670231"/>
          </a:xfrm>
          <a:prstGeom prst="roundRect">
            <a:avLst/>
          </a:prstGeom>
          <a:noFill/>
          <a:ln w="5715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7" name="Tekstfelt 6">
            <a:extLst>
              <a:ext uri="{FF2B5EF4-FFF2-40B4-BE49-F238E27FC236}">
                <a16:creationId xmlns:a16="http://schemas.microsoft.com/office/drawing/2014/main" id="{A609AAEC-0981-0CBB-C300-513F8A9B741F}"/>
              </a:ext>
            </a:extLst>
          </p:cNvPr>
          <p:cNvSpPr txBox="1"/>
          <p:nvPr/>
        </p:nvSpPr>
        <p:spPr>
          <a:xfrm>
            <a:off x="3201866" y="972503"/>
            <a:ext cx="1463642" cy="233480"/>
          </a:xfrm>
          <a:prstGeom prst="rect">
            <a:avLst/>
          </a:prstGeom>
          <a:noFill/>
          <a:ln>
            <a:noFill/>
          </a:ln>
        </p:spPr>
        <p:txBody>
          <a:bodyPr wrap="square" rtlCol="0">
            <a:noAutofit/>
          </a:bodyPr>
          <a:lstStyle/>
          <a:p>
            <a:pPr algn="l"/>
            <a:r>
              <a:rPr lang="da-DK" sz="900" dirty="0">
                <a:latin typeface="Helvetica" pitchFamily="2" charset="0"/>
                <a:cs typeface="Arial"/>
              </a:rPr>
              <a:t>KY kontanthjælpsreform</a:t>
            </a:r>
          </a:p>
        </p:txBody>
      </p:sp>
    </p:spTree>
    <p:extLst>
      <p:ext uri="{BB962C8B-B14F-4D97-AF65-F5344CB8AC3E}">
        <p14:creationId xmlns:p14="http://schemas.microsoft.com/office/powerpoint/2010/main" val="294902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E64B6-AEE2-E4B7-DBCF-5AF05A972171}"/>
              </a:ext>
            </a:extLst>
          </p:cNvPr>
          <p:cNvSpPr>
            <a:spLocks noGrp="1"/>
          </p:cNvSpPr>
          <p:nvPr>
            <p:ph type="title"/>
          </p:nvPr>
        </p:nvSpPr>
        <p:spPr/>
        <p:txBody>
          <a:bodyPr/>
          <a:lstStyle/>
          <a:p>
            <a:r>
              <a:rPr lang="da-DK" dirty="0"/>
              <a:t>Beskeder ved ændring af CPR-nummer</a:t>
            </a:r>
          </a:p>
        </p:txBody>
      </p:sp>
      <p:sp>
        <p:nvSpPr>
          <p:cNvPr id="3" name="Pladsholder til tekst 2">
            <a:extLst>
              <a:ext uri="{FF2B5EF4-FFF2-40B4-BE49-F238E27FC236}">
                <a16:creationId xmlns:a16="http://schemas.microsoft.com/office/drawing/2014/main" id="{BCA92371-557A-5836-6A4A-30C7146DBF8F}"/>
              </a:ext>
            </a:extLst>
          </p:cNvPr>
          <p:cNvSpPr>
            <a:spLocks noGrp="1"/>
          </p:cNvSpPr>
          <p:nvPr>
            <p:ph type="body" sz="quarter" idx="10"/>
          </p:nvPr>
        </p:nvSpPr>
        <p:spPr/>
        <p:txBody>
          <a:bodyPr/>
          <a:lstStyle/>
          <a:p>
            <a:r>
              <a:rPr lang="da-DK" dirty="0"/>
              <a:t>KP modtager ikke beskeder fra CPR, hvis en borger skifter CPR-nummer.</a:t>
            </a:r>
          </a:p>
          <a:p>
            <a:r>
              <a:rPr lang="da-DK" dirty="0"/>
              <a:t>KP er fortsat i kontakt med Serviceplatformen omkring en løsning. </a:t>
            </a:r>
          </a:p>
          <a:p>
            <a:r>
              <a:rPr lang="da-DK" dirty="0"/>
              <a:t>Når problemet er løst, vil vi sørge for at berørte borgere opdateres med al information fra det gamle CPR-nummer.</a:t>
            </a:r>
          </a:p>
        </p:txBody>
      </p:sp>
      <p:sp>
        <p:nvSpPr>
          <p:cNvPr id="4" name="Pladsholder til tekst 3">
            <a:extLst>
              <a:ext uri="{FF2B5EF4-FFF2-40B4-BE49-F238E27FC236}">
                <a16:creationId xmlns:a16="http://schemas.microsoft.com/office/drawing/2014/main" id="{1013EBB0-3E48-DE22-2B89-9F8673A049BA}"/>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træ, udendørs, bjerg, bakke&#10;&#10;Automatisk genereret beskrivelse">
            <a:extLst>
              <a:ext uri="{FF2B5EF4-FFF2-40B4-BE49-F238E27FC236}">
                <a16:creationId xmlns:a16="http://schemas.microsoft.com/office/drawing/2014/main" id="{8E112306-85DB-3ADB-D7DA-40A414BF0CB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pic>
        <p:nvPicPr>
          <p:cNvPr id="11" name="Grafik 10" descr="Gentag med massiv udfyldning">
            <a:extLst>
              <a:ext uri="{FF2B5EF4-FFF2-40B4-BE49-F238E27FC236}">
                <a16:creationId xmlns:a16="http://schemas.microsoft.com/office/drawing/2014/main" id="{DDAF0801-88D4-65B0-2575-4A37D19558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8312" y="3003550"/>
            <a:ext cx="1472453" cy="1472453"/>
          </a:xfrm>
          <a:prstGeom prst="rect">
            <a:avLst/>
          </a:prstGeom>
        </p:spPr>
      </p:pic>
      <p:pic>
        <p:nvPicPr>
          <p:cNvPr id="9" name="Grafik 8" descr="Badge Stop med at følge med massiv udfyldning">
            <a:extLst>
              <a:ext uri="{FF2B5EF4-FFF2-40B4-BE49-F238E27FC236}">
                <a16:creationId xmlns:a16="http://schemas.microsoft.com/office/drawing/2014/main" id="{CA0F303F-A033-AB2D-93C8-9FFE1B85FF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4538" y="3760405"/>
            <a:ext cx="914400" cy="914400"/>
          </a:xfrm>
          <a:prstGeom prst="rect">
            <a:avLst/>
          </a:prstGeom>
        </p:spPr>
      </p:pic>
      <p:sp>
        <p:nvSpPr>
          <p:cNvPr id="5" name="Rektangel 4">
            <a:extLst>
              <a:ext uri="{FF2B5EF4-FFF2-40B4-BE49-F238E27FC236}">
                <a16:creationId xmlns:a16="http://schemas.microsoft.com/office/drawing/2014/main" id="{0013C217-5A0A-B6B0-6B41-3FE5B0BEC7AD}"/>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a:t>
            </a:r>
          </a:p>
        </p:txBody>
      </p:sp>
    </p:spTree>
    <p:extLst>
      <p:ext uri="{BB962C8B-B14F-4D97-AF65-F5344CB8AC3E}">
        <p14:creationId xmlns:p14="http://schemas.microsoft.com/office/powerpoint/2010/main" val="68101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F61AF8-8F83-39C4-6835-9C46641CD29C}"/>
              </a:ext>
            </a:extLst>
          </p:cNvPr>
          <p:cNvSpPr>
            <a:spLocks noGrp="1"/>
          </p:cNvSpPr>
          <p:nvPr>
            <p:ph type="title"/>
          </p:nvPr>
        </p:nvSpPr>
        <p:spPr/>
        <p:txBody>
          <a:bodyPr/>
          <a:lstStyle/>
          <a:p>
            <a:r>
              <a:rPr lang="da-DK" dirty="0"/>
              <a:t>Årsopgørelsesfane er ikke tilgængelig</a:t>
            </a:r>
          </a:p>
        </p:txBody>
      </p:sp>
      <p:sp>
        <p:nvSpPr>
          <p:cNvPr id="3" name="Pladsholder til tekst 2">
            <a:extLst>
              <a:ext uri="{FF2B5EF4-FFF2-40B4-BE49-F238E27FC236}">
                <a16:creationId xmlns:a16="http://schemas.microsoft.com/office/drawing/2014/main" id="{275FDBBA-FCFB-9ADC-A1AF-D0C15D9CB789}"/>
              </a:ext>
            </a:extLst>
          </p:cNvPr>
          <p:cNvSpPr>
            <a:spLocks noGrp="1"/>
          </p:cNvSpPr>
          <p:nvPr>
            <p:ph type="body" sz="quarter" idx="10"/>
          </p:nvPr>
        </p:nvSpPr>
        <p:spPr/>
        <p:txBody>
          <a:bodyPr/>
          <a:lstStyle/>
          <a:p>
            <a:r>
              <a:rPr lang="da-DK" dirty="0"/>
              <a:t>På baggrund af en opdatering hos SKAT er årsopgørelsesfanen ikke tilgængelig.</a:t>
            </a:r>
          </a:p>
          <a:p>
            <a:pPr marL="171450" indent="-171450">
              <a:buFont typeface="Arial" panose="020B0604020202020204" pitchFamily="34" charset="0"/>
              <a:buChar char="•"/>
            </a:pPr>
            <a:r>
              <a:rPr lang="da-DK" dirty="0">
                <a:hlinkClick r:id="rId2"/>
              </a:rPr>
              <a:t>Link til driftsbesked</a:t>
            </a:r>
            <a:endParaRPr lang="da-DK" dirty="0"/>
          </a:p>
        </p:txBody>
      </p:sp>
      <p:sp>
        <p:nvSpPr>
          <p:cNvPr id="4" name="Pladsholder til tekst 3">
            <a:extLst>
              <a:ext uri="{FF2B5EF4-FFF2-40B4-BE49-F238E27FC236}">
                <a16:creationId xmlns:a16="http://schemas.microsoft.com/office/drawing/2014/main" id="{734990BE-F067-8E3B-F87C-FE4BEAE818D6}"/>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person, tøj, plante, udendørs&#10;&#10;Automatisk genereret beskrivelse">
            <a:extLst>
              <a:ext uri="{FF2B5EF4-FFF2-40B4-BE49-F238E27FC236}">
                <a16:creationId xmlns:a16="http://schemas.microsoft.com/office/drawing/2014/main" id="{D119D63A-5351-6BCD-4CEE-911D2AB31199}"/>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5" name="Tekstfelt 4">
            <a:extLst>
              <a:ext uri="{FF2B5EF4-FFF2-40B4-BE49-F238E27FC236}">
                <a16:creationId xmlns:a16="http://schemas.microsoft.com/office/drawing/2014/main" id="{107AC93A-4FDB-5CD7-FCDF-052C4F391EA2}"/>
              </a:ext>
            </a:extLst>
          </p:cNvPr>
          <p:cNvSpPr txBox="1"/>
          <p:nvPr/>
        </p:nvSpPr>
        <p:spPr>
          <a:xfrm>
            <a:off x="3187588" y="2014850"/>
            <a:ext cx="2980185" cy="883920"/>
          </a:xfrm>
          <a:prstGeom prst="rect">
            <a:avLst/>
          </a:prstGeom>
          <a:noFill/>
          <a:ln>
            <a:noFill/>
          </a:ln>
        </p:spPr>
        <p:txBody>
          <a:bodyPr wrap="square" rtlCol="0">
            <a:noAutofit/>
          </a:bodyPr>
          <a:lstStyle/>
          <a:p>
            <a:pPr algn="l"/>
            <a:r>
              <a:rPr lang="da-DK" sz="4800" dirty="0">
                <a:highlight>
                  <a:srgbClr val="FFFF00"/>
                </a:highlight>
                <a:latin typeface="Helvetica" pitchFamily="2" charset="0"/>
                <a:cs typeface="Arial"/>
              </a:rPr>
              <a:t>UDKAST</a:t>
            </a:r>
            <a:endParaRPr lang="da-DK" sz="900" dirty="0">
              <a:highlight>
                <a:srgbClr val="FFFF00"/>
              </a:highlight>
              <a:latin typeface="Helvetica" pitchFamily="2" charset="0"/>
              <a:cs typeface="Arial"/>
            </a:endParaRPr>
          </a:p>
        </p:txBody>
      </p:sp>
      <p:sp>
        <p:nvSpPr>
          <p:cNvPr id="6" name="Rektangel 5">
            <a:extLst>
              <a:ext uri="{FF2B5EF4-FFF2-40B4-BE49-F238E27FC236}">
                <a16:creationId xmlns:a16="http://schemas.microsoft.com/office/drawing/2014/main" id="{92AD7939-E05F-8843-2824-CDFB0890D8D3}"/>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Afventer løsninghorisont</a:t>
            </a:r>
          </a:p>
        </p:txBody>
      </p:sp>
    </p:spTree>
    <p:extLst>
      <p:ext uri="{BB962C8B-B14F-4D97-AF65-F5344CB8AC3E}">
        <p14:creationId xmlns:p14="http://schemas.microsoft.com/office/powerpoint/2010/main" val="133516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F3426-89E0-84EA-A210-109CFBC09FE6}"/>
              </a:ext>
            </a:extLst>
          </p:cNvPr>
          <p:cNvSpPr>
            <a:spLocks noGrp="1"/>
          </p:cNvSpPr>
          <p:nvPr>
            <p:ph type="title"/>
          </p:nvPr>
        </p:nvSpPr>
        <p:spPr/>
        <p:txBody>
          <a:bodyPr/>
          <a:lstStyle/>
          <a:p>
            <a:r>
              <a:rPr lang="da-DK" dirty="0"/>
              <a:t>Visningsfejl for indflytningsdato</a:t>
            </a:r>
          </a:p>
        </p:txBody>
      </p:sp>
      <p:sp>
        <p:nvSpPr>
          <p:cNvPr id="3" name="Pladsholder til tekst 2">
            <a:extLst>
              <a:ext uri="{FF2B5EF4-FFF2-40B4-BE49-F238E27FC236}">
                <a16:creationId xmlns:a16="http://schemas.microsoft.com/office/drawing/2014/main" id="{2AF5D66B-F2CF-D4F1-6374-1B7CCC875D01}"/>
              </a:ext>
            </a:extLst>
          </p:cNvPr>
          <p:cNvSpPr>
            <a:spLocks noGrp="1"/>
          </p:cNvSpPr>
          <p:nvPr>
            <p:ph type="body" sz="quarter" idx="10"/>
          </p:nvPr>
        </p:nvSpPr>
        <p:spPr>
          <a:xfrm>
            <a:off x="468313" y="1419225"/>
            <a:ext cx="3815655" cy="3168650"/>
          </a:xfrm>
        </p:spPr>
        <p:txBody>
          <a:bodyPr/>
          <a:lstStyle/>
          <a:p>
            <a:r>
              <a:rPr lang="da-DK" dirty="0"/>
              <a:t>Indflytningsdato vises forkert på personoverblikket, når borger har flere aktive adresser, og når en udenlandsk adresse har den seneste indflytningsdato. </a:t>
            </a:r>
          </a:p>
          <a:p>
            <a:r>
              <a:rPr lang="da-DK" dirty="0"/>
              <a:t>Den rigtige dato kan fortsat ses i historikken/detaljevisningen.</a:t>
            </a:r>
          </a:p>
          <a:p>
            <a:endParaRPr lang="da-DK" dirty="0"/>
          </a:p>
        </p:txBody>
      </p:sp>
      <p:sp>
        <p:nvSpPr>
          <p:cNvPr id="4" name="Pladsholder til tekst 3">
            <a:extLst>
              <a:ext uri="{FF2B5EF4-FFF2-40B4-BE49-F238E27FC236}">
                <a16:creationId xmlns:a16="http://schemas.microsoft.com/office/drawing/2014/main" id="{043D4F6B-DC42-1E05-D668-9BEC13B8879C}"/>
              </a:ext>
            </a:extLst>
          </p:cNvPr>
          <p:cNvSpPr>
            <a:spLocks noGrp="1"/>
          </p:cNvSpPr>
          <p:nvPr>
            <p:ph type="body" sz="quarter" idx="11"/>
          </p:nvPr>
        </p:nvSpPr>
        <p:spPr/>
        <p:txBody>
          <a:bodyPr/>
          <a:lstStyle/>
          <a:p>
            <a:r>
              <a:rPr lang="da-DK" dirty="0"/>
              <a:t>Kendte fejl</a:t>
            </a:r>
          </a:p>
        </p:txBody>
      </p:sp>
      <p:pic>
        <p:nvPicPr>
          <p:cNvPr id="7" name="Pladsholder til billede 6" descr="Et billede, der indeholder tekst, maleri, kunst, plakat&#10;&#10;Automatisk genereret beskrivelse">
            <a:extLst>
              <a:ext uri="{FF2B5EF4-FFF2-40B4-BE49-F238E27FC236}">
                <a16:creationId xmlns:a16="http://schemas.microsoft.com/office/drawing/2014/main" id="{6CE00287-6FFA-D4C8-3590-8BAC64F54CF5}"/>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5" name="Rektangel 4">
            <a:extLst>
              <a:ext uri="{FF2B5EF4-FFF2-40B4-BE49-F238E27FC236}">
                <a16:creationId xmlns:a16="http://schemas.microsoft.com/office/drawing/2014/main" id="{9A708E61-D67A-DC1A-6F87-D6138CEBE58A}"/>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6" name="Tekstfelt 5">
            <a:extLst>
              <a:ext uri="{FF2B5EF4-FFF2-40B4-BE49-F238E27FC236}">
                <a16:creationId xmlns:a16="http://schemas.microsoft.com/office/drawing/2014/main" id="{94BD9887-378A-E0A2-C4E3-6DD2DC2438CA}"/>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p:txBody>
      </p:sp>
      <p:sp>
        <p:nvSpPr>
          <p:cNvPr id="13" name="Rektangel 12">
            <a:extLst>
              <a:ext uri="{FF2B5EF4-FFF2-40B4-BE49-F238E27FC236}">
                <a16:creationId xmlns:a16="http://schemas.microsoft.com/office/drawing/2014/main" id="{87E53BA2-207C-81AC-B65D-CD2CE5885528}"/>
              </a:ext>
            </a:extLst>
          </p:cNvPr>
          <p:cNvSpPr/>
          <p:nvPr/>
        </p:nvSpPr>
        <p:spPr>
          <a:xfrm>
            <a:off x="714103" y="3259869"/>
            <a:ext cx="2106713" cy="11426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1200" b="1" dirty="0">
                <a:latin typeface="Arial"/>
                <a:cs typeface="Arial"/>
              </a:rPr>
              <a:t>--- -- -- --- -- - - -</a:t>
            </a:r>
          </a:p>
          <a:p>
            <a:r>
              <a:rPr lang="da-DK" sz="1200" b="1" dirty="0">
                <a:latin typeface="Arial"/>
                <a:cs typeface="Arial"/>
              </a:rPr>
              <a:t>Adresse</a:t>
            </a:r>
          </a:p>
          <a:p>
            <a:r>
              <a:rPr lang="da-DK" sz="1200" b="1" dirty="0">
                <a:latin typeface="Arial"/>
                <a:cs typeface="Arial"/>
              </a:rPr>
              <a:t>-- - - - -- --- ------- </a:t>
            </a:r>
          </a:p>
          <a:p>
            <a:r>
              <a:rPr lang="da-DK" sz="1200" b="1" dirty="0">
                <a:latin typeface="Arial"/>
                <a:cs typeface="Arial"/>
              </a:rPr>
              <a:t>-- ----- -- -- -- -- ---</a:t>
            </a:r>
          </a:p>
          <a:p>
            <a:r>
              <a:rPr lang="da-DK" sz="1200" b="1" dirty="0">
                <a:latin typeface="Arial"/>
                <a:cs typeface="Arial"/>
              </a:rPr>
              <a:t>Indflytningsdato </a:t>
            </a:r>
          </a:p>
          <a:p>
            <a:r>
              <a:rPr lang="da-DK" sz="1200" b="1" dirty="0">
                <a:latin typeface="Arial"/>
                <a:cs typeface="Arial"/>
              </a:rPr>
              <a:t>---- -- ------ - - -</a:t>
            </a:r>
          </a:p>
        </p:txBody>
      </p:sp>
      <p:pic>
        <p:nvPicPr>
          <p:cNvPr id="14" name="Pladsholder til billede 11" descr="Luk med massiv udfyldning">
            <a:extLst>
              <a:ext uri="{FF2B5EF4-FFF2-40B4-BE49-F238E27FC236}">
                <a16:creationId xmlns:a16="http://schemas.microsoft.com/office/drawing/2014/main" id="{60679CB1-2041-E8FF-C631-67C3607B96EE}"/>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870" b="870"/>
          <a:stretch>
            <a:fillRect/>
          </a:stretch>
        </p:blipFill>
        <p:spPr>
          <a:xfrm>
            <a:off x="1857774" y="3853397"/>
            <a:ext cx="662382" cy="650851"/>
          </a:xfrm>
          <a:prstGeom prst="rect">
            <a:avLst/>
          </a:prstGeom>
        </p:spPr>
      </p:pic>
      <p:sp>
        <p:nvSpPr>
          <p:cNvPr id="17" name="Rektangel: øverste hjørner afrundet 16">
            <a:extLst>
              <a:ext uri="{FF2B5EF4-FFF2-40B4-BE49-F238E27FC236}">
                <a16:creationId xmlns:a16="http://schemas.microsoft.com/office/drawing/2014/main" id="{22B1E203-F48E-CFCE-73F3-4CE4F34F2016}"/>
              </a:ext>
            </a:extLst>
          </p:cNvPr>
          <p:cNvSpPr/>
          <p:nvPr/>
        </p:nvSpPr>
        <p:spPr>
          <a:xfrm>
            <a:off x="2416201" y="2763351"/>
            <a:ext cx="1005891" cy="301632"/>
          </a:xfrm>
          <a:prstGeom prst="round2Same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8" name="Rektangel: øverste hjørner afrundet 17">
            <a:extLst>
              <a:ext uri="{FF2B5EF4-FFF2-40B4-BE49-F238E27FC236}">
                <a16:creationId xmlns:a16="http://schemas.microsoft.com/office/drawing/2014/main" id="{7DA85250-A37C-EDEB-DC53-38371E224BF7}"/>
              </a:ext>
            </a:extLst>
          </p:cNvPr>
          <p:cNvSpPr/>
          <p:nvPr/>
        </p:nvSpPr>
        <p:spPr>
          <a:xfrm>
            <a:off x="1413349" y="2761191"/>
            <a:ext cx="1005891" cy="301632"/>
          </a:xfrm>
          <a:prstGeom prst="round2Same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9" name="Rektangel: øverste hjørner afrundet 18">
            <a:extLst>
              <a:ext uri="{FF2B5EF4-FFF2-40B4-BE49-F238E27FC236}">
                <a16:creationId xmlns:a16="http://schemas.microsoft.com/office/drawing/2014/main" id="{9A134698-C329-E899-47E1-3CE87F5E4E58}"/>
              </a:ext>
            </a:extLst>
          </p:cNvPr>
          <p:cNvSpPr/>
          <p:nvPr/>
        </p:nvSpPr>
        <p:spPr>
          <a:xfrm>
            <a:off x="3422093" y="2778393"/>
            <a:ext cx="1005891" cy="301632"/>
          </a:xfrm>
          <a:prstGeom prst="round2Same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0" name="Rektangel: øverste hjørner afrundet 19">
            <a:extLst>
              <a:ext uri="{FF2B5EF4-FFF2-40B4-BE49-F238E27FC236}">
                <a16:creationId xmlns:a16="http://schemas.microsoft.com/office/drawing/2014/main" id="{4A351311-E3CB-AD25-8472-346A24DC8C11}"/>
              </a:ext>
            </a:extLst>
          </p:cNvPr>
          <p:cNvSpPr/>
          <p:nvPr/>
        </p:nvSpPr>
        <p:spPr>
          <a:xfrm>
            <a:off x="293550" y="2737842"/>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1" name="Rektangel: øverste hjørner afrundet 20">
            <a:extLst>
              <a:ext uri="{FF2B5EF4-FFF2-40B4-BE49-F238E27FC236}">
                <a16:creationId xmlns:a16="http://schemas.microsoft.com/office/drawing/2014/main" id="{2BD1A738-0097-CC14-3BE2-3AFB6A31FD10}"/>
              </a:ext>
            </a:extLst>
          </p:cNvPr>
          <p:cNvSpPr/>
          <p:nvPr/>
        </p:nvSpPr>
        <p:spPr>
          <a:xfrm>
            <a:off x="293551" y="2728283"/>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Overblik</a:t>
            </a:r>
          </a:p>
        </p:txBody>
      </p:sp>
      <p:sp>
        <p:nvSpPr>
          <p:cNvPr id="23" name="Billedforklaring: venstrepil 22">
            <a:extLst>
              <a:ext uri="{FF2B5EF4-FFF2-40B4-BE49-F238E27FC236}">
                <a16:creationId xmlns:a16="http://schemas.microsoft.com/office/drawing/2014/main" id="{23E107DE-9B3B-09A0-F3FF-04141B5E36FE}"/>
              </a:ext>
            </a:extLst>
          </p:cNvPr>
          <p:cNvSpPr/>
          <p:nvPr/>
        </p:nvSpPr>
        <p:spPr>
          <a:xfrm>
            <a:off x="1788324" y="2979196"/>
            <a:ext cx="2257896" cy="1224692"/>
          </a:xfrm>
          <a:prstGeom prst="leftArrowCallou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Flere aktive adresse + Seneste indflytningsdato er på udenlandsk adresse</a:t>
            </a:r>
          </a:p>
        </p:txBody>
      </p:sp>
      <p:sp>
        <p:nvSpPr>
          <p:cNvPr id="9" name="Rektangel 8">
            <a:extLst>
              <a:ext uri="{FF2B5EF4-FFF2-40B4-BE49-F238E27FC236}">
                <a16:creationId xmlns:a16="http://schemas.microsoft.com/office/drawing/2014/main" id="{F000FE39-8F38-B861-1598-CD1631205DAB}"/>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 28.06.23</a:t>
            </a:r>
          </a:p>
        </p:txBody>
      </p:sp>
    </p:spTree>
    <p:extLst>
      <p:ext uri="{BB962C8B-B14F-4D97-AF65-F5344CB8AC3E}">
        <p14:creationId xmlns:p14="http://schemas.microsoft.com/office/powerpoint/2010/main" val="207725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3"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6F3426-89E0-84EA-A210-109CFBC09FE6}"/>
              </a:ext>
            </a:extLst>
          </p:cNvPr>
          <p:cNvSpPr>
            <a:spLocks noGrp="1"/>
          </p:cNvSpPr>
          <p:nvPr>
            <p:ph type="title"/>
          </p:nvPr>
        </p:nvSpPr>
        <p:spPr/>
        <p:txBody>
          <a:bodyPr/>
          <a:lstStyle/>
          <a:p>
            <a:r>
              <a:rPr lang="da-DK" dirty="0"/>
              <a:t>Visningsfejl for udenlandske adresser</a:t>
            </a:r>
          </a:p>
        </p:txBody>
      </p:sp>
      <p:sp>
        <p:nvSpPr>
          <p:cNvPr id="3" name="Pladsholder til tekst 2">
            <a:extLst>
              <a:ext uri="{FF2B5EF4-FFF2-40B4-BE49-F238E27FC236}">
                <a16:creationId xmlns:a16="http://schemas.microsoft.com/office/drawing/2014/main" id="{2AF5D66B-F2CF-D4F1-6374-1B7CCC875D01}"/>
              </a:ext>
            </a:extLst>
          </p:cNvPr>
          <p:cNvSpPr>
            <a:spLocks noGrp="1"/>
          </p:cNvSpPr>
          <p:nvPr>
            <p:ph type="body" sz="quarter" idx="10"/>
          </p:nvPr>
        </p:nvSpPr>
        <p:spPr>
          <a:xfrm>
            <a:off x="468313" y="1419225"/>
            <a:ext cx="3815655" cy="3168650"/>
          </a:xfrm>
        </p:spPr>
        <p:txBody>
          <a:bodyPr/>
          <a:lstStyle/>
          <a:p>
            <a:r>
              <a:rPr lang="da-DK" dirty="0"/>
              <a:t>I historikken/detaljevisningen for adresse er der yderligere visningsfejl. En del registrerede udenlandske adresser er tomme. </a:t>
            </a:r>
          </a:p>
          <a:p>
            <a:r>
              <a:rPr lang="da-DK" dirty="0"/>
              <a:t>Indflytningsdato udstilles stadig korrekt.</a:t>
            </a:r>
          </a:p>
        </p:txBody>
      </p:sp>
      <p:sp>
        <p:nvSpPr>
          <p:cNvPr id="4" name="Pladsholder til tekst 3">
            <a:extLst>
              <a:ext uri="{FF2B5EF4-FFF2-40B4-BE49-F238E27FC236}">
                <a16:creationId xmlns:a16="http://schemas.microsoft.com/office/drawing/2014/main" id="{043D4F6B-DC42-1E05-D668-9BEC13B8879C}"/>
              </a:ext>
            </a:extLst>
          </p:cNvPr>
          <p:cNvSpPr>
            <a:spLocks noGrp="1"/>
          </p:cNvSpPr>
          <p:nvPr>
            <p:ph type="body" sz="quarter" idx="11"/>
          </p:nvPr>
        </p:nvSpPr>
        <p:spPr/>
        <p:txBody>
          <a:bodyPr/>
          <a:lstStyle/>
          <a:p>
            <a:r>
              <a:rPr lang="da-DK" dirty="0"/>
              <a:t>Kendte fejl</a:t>
            </a:r>
          </a:p>
        </p:txBody>
      </p:sp>
      <p:pic>
        <p:nvPicPr>
          <p:cNvPr id="13" name="Pladsholder til billede 12" descr="Et billede, der indeholder udendørs, sky, skib, båd&#10;&#10;Automatisk genereret beskrivelse">
            <a:extLst>
              <a:ext uri="{FF2B5EF4-FFF2-40B4-BE49-F238E27FC236}">
                <a16:creationId xmlns:a16="http://schemas.microsoft.com/office/drawing/2014/main" id="{CEB3E2CA-5D91-5019-B5DE-FBB3BF65CFF7}"/>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5" name="Rektangel 4">
            <a:extLst>
              <a:ext uri="{FF2B5EF4-FFF2-40B4-BE49-F238E27FC236}">
                <a16:creationId xmlns:a16="http://schemas.microsoft.com/office/drawing/2014/main" id="{91BFC652-7EAC-23E7-ABF7-864AE0674E2F}"/>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6" name="Tekstfelt 5">
            <a:extLst>
              <a:ext uri="{FF2B5EF4-FFF2-40B4-BE49-F238E27FC236}">
                <a16:creationId xmlns:a16="http://schemas.microsoft.com/office/drawing/2014/main" id="{1D957D33-6E8F-3FB7-3D29-2FFDD58F5D56}"/>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p:txBody>
      </p:sp>
      <p:sp>
        <p:nvSpPr>
          <p:cNvPr id="7" name="Rektangel 6">
            <a:extLst>
              <a:ext uri="{FF2B5EF4-FFF2-40B4-BE49-F238E27FC236}">
                <a16:creationId xmlns:a16="http://schemas.microsoft.com/office/drawing/2014/main" id="{E9862190-981F-6B5F-E341-C68232BD9B4A}"/>
              </a:ext>
            </a:extLst>
          </p:cNvPr>
          <p:cNvSpPr/>
          <p:nvPr/>
        </p:nvSpPr>
        <p:spPr>
          <a:xfrm>
            <a:off x="714103" y="3259869"/>
            <a:ext cx="2106713" cy="114267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da-DK" sz="1200" b="1" dirty="0">
                <a:latin typeface="Arial"/>
                <a:cs typeface="Arial"/>
              </a:rPr>
              <a:t>--- -- -- --- -- - - -</a:t>
            </a:r>
          </a:p>
          <a:p>
            <a:r>
              <a:rPr lang="da-DK" sz="1200" b="1" dirty="0">
                <a:latin typeface="Arial"/>
                <a:cs typeface="Arial"/>
              </a:rPr>
              <a:t>Adresse</a:t>
            </a:r>
          </a:p>
          <a:p>
            <a:r>
              <a:rPr lang="da-DK" sz="1200" b="1" dirty="0">
                <a:latin typeface="Arial"/>
                <a:cs typeface="Arial"/>
              </a:rPr>
              <a:t>-- - - - -- --- ------- </a:t>
            </a:r>
          </a:p>
          <a:p>
            <a:r>
              <a:rPr lang="da-DK" sz="1200" b="1" dirty="0">
                <a:latin typeface="Arial"/>
                <a:cs typeface="Arial"/>
              </a:rPr>
              <a:t>-- ----- -- -- -- -- ---</a:t>
            </a:r>
          </a:p>
          <a:p>
            <a:r>
              <a:rPr lang="da-DK" sz="1200" b="1" dirty="0">
                <a:latin typeface="Arial"/>
                <a:cs typeface="Arial"/>
              </a:rPr>
              <a:t>---- -- ------ - - -</a:t>
            </a:r>
          </a:p>
        </p:txBody>
      </p:sp>
      <p:sp>
        <p:nvSpPr>
          <p:cNvPr id="17" name="Rektangel: øverste hjørner afrundet 16">
            <a:extLst>
              <a:ext uri="{FF2B5EF4-FFF2-40B4-BE49-F238E27FC236}">
                <a16:creationId xmlns:a16="http://schemas.microsoft.com/office/drawing/2014/main" id="{08047662-3644-F8E5-4261-15180D3EF8EB}"/>
              </a:ext>
            </a:extLst>
          </p:cNvPr>
          <p:cNvSpPr/>
          <p:nvPr/>
        </p:nvSpPr>
        <p:spPr>
          <a:xfrm>
            <a:off x="2416201" y="2763351"/>
            <a:ext cx="1005891" cy="301632"/>
          </a:xfrm>
          <a:prstGeom prst="round2Same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8" name="Rektangel: øverste hjørner afrundet 17">
            <a:extLst>
              <a:ext uri="{FF2B5EF4-FFF2-40B4-BE49-F238E27FC236}">
                <a16:creationId xmlns:a16="http://schemas.microsoft.com/office/drawing/2014/main" id="{30868CEE-694A-B7F7-1796-275EB24BE1D5}"/>
              </a:ext>
            </a:extLst>
          </p:cNvPr>
          <p:cNvSpPr/>
          <p:nvPr/>
        </p:nvSpPr>
        <p:spPr>
          <a:xfrm>
            <a:off x="1413349" y="2761191"/>
            <a:ext cx="1005891" cy="301632"/>
          </a:xfrm>
          <a:prstGeom prst="round2SameRect">
            <a:avLst/>
          </a:prstGeom>
          <a:solidFill>
            <a:schemeClr val="accent6">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19" name="Rektangel: øverste hjørner afrundet 18">
            <a:extLst>
              <a:ext uri="{FF2B5EF4-FFF2-40B4-BE49-F238E27FC236}">
                <a16:creationId xmlns:a16="http://schemas.microsoft.com/office/drawing/2014/main" id="{80C18308-4E62-6071-3C4E-662E53D6FB4F}"/>
              </a:ext>
            </a:extLst>
          </p:cNvPr>
          <p:cNvSpPr/>
          <p:nvPr/>
        </p:nvSpPr>
        <p:spPr>
          <a:xfrm>
            <a:off x="3422093" y="2778393"/>
            <a:ext cx="1005891" cy="301632"/>
          </a:xfrm>
          <a:prstGeom prst="round2Same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0" name="Rektangel: øverste hjørner afrundet 19">
            <a:extLst>
              <a:ext uri="{FF2B5EF4-FFF2-40B4-BE49-F238E27FC236}">
                <a16:creationId xmlns:a16="http://schemas.microsoft.com/office/drawing/2014/main" id="{EFEA531E-264C-BAFF-6AB6-8D64EF779B16}"/>
              </a:ext>
            </a:extLst>
          </p:cNvPr>
          <p:cNvSpPr/>
          <p:nvPr/>
        </p:nvSpPr>
        <p:spPr>
          <a:xfrm>
            <a:off x="293550" y="2737842"/>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21" name="Rektangel: øverste hjørner afrundet 20">
            <a:extLst>
              <a:ext uri="{FF2B5EF4-FFF2-40B4-BE49-F238E27FC236}">
                <a16:creationId xmlns:a16="http://schemas.microsoft.com/office/drawing/2014/main" id="{DC42992A-D639-7D94-D7A4-0A9D2107269D}"/>
              </a:ext>
            </a:extLst>
          </p:cNvPr>
          <p:cNvSpPr/>
          <p:nvPr/>
        </p:nvSpPr>
        <p:spPr>
          <a:xfrm>
            <a:off x="293551" y="2728283"/>
            <a:ext cx="1122837" cy="336700"/>
          </a:xfrm>
          <a:prstGeom prst="round2Same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Overblik</a:t>
            </a:r>
          </a:p>
        </p:txBody>
      </p:sp>
      <p:sp>
        <p:nvSpPr>
          <p:cNvPr id="22" name="Billedforklaring: venstrepil 21">
            <a:extLst>
              <a:ext uri="{FF2B5EF4-FFF2-40B4-BE49-F238E27FC236}">
                <a16:creationId xmlns:a16="http://schemas.microsoft.com/office/drawing/2014/main" id="{02698CA2-F463-205E-B665-67C6953D240C}"/>
              </a:ext>
            </a:extLst>
          </p:cNvPr>
          <p:cNvSpPr/>
          <p:nvPr/>
        </p:nvSpPr>
        <p:spPr>
          <a:xfrm>
            <a:off x="2757648" y="3302854"/>
            <a:ext cx="2599212" cy="783371"/>
          </a:xfrm>
          <a:prstGeom prst="leftArrowCallout">
            <a:avLst/>
          </a:prstGeom>
          <a:solidFill>
            <a:srgbClr val="E3061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Viser ikke altid hele den udenlandsk adresse. Fx </a:t>
            </a:r>
            <a:r>
              <a:rPr lang="da-DK" sz="1200" b="1" dirty="0" err="1">
                <a:latin typeface="Arial"/>
                <a:cs typeface="Arial"/>
              </a:rPr>
              <a:t>husnr</a:t>
            </a:r>
            <a:r>
              <a:rPr lang="da-DK" sz="1200" b="1" dirty="0">
                <a:latin typeface="Arial"/>
                <a:cs typeface="Arial"/>
              </a:rPr>
              <a:t>. kan mangle.</a:t>
            </a:r>
          </a:p>
        </p:txBody>
      </p:sp>
      <p:pic>
        <p:nvPicPr>
          <p:cNvPr id="24" name="Grafik 23" descr="Vendekalender med massiv udfyldning">
            <a:extLst>
              <a:ext uri="{FF2B5EF4-FFF2-40B4-BE49-F238E27FC236}">
                <a16:creationId xmlns:a16="http://schemas.microsoft.com/office/drawing/2014/main" id="{271BF3BA-E8CF-40AC-9639-C52DF99793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8965" y="3349810"/>
            <a:ext cx="589285" cy="589285"/>
          </a:xfrm>
          <a:prstGeom prst="rect">
            <a:avLst/>
          </a:prstGeom>
        </p:spPr>
      </p:pic>
      <p:sp>
        <p:nvSpPr>
          <p:cNvPr id="9" name="Rektangel 8">
            <a:extLst>
              <a:ext uri="{FF2B5EF4-FFF2-40B4-BE49-F238E27FC236}">
                <a16:creationId xmlns:a16="http://schemas.microsoft.com/office/drawing/2014/main" id="{F56FB1F4-DF03-88AC-0A0B-65D8979C9E69}"/>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 28.06.23</a:t>
            </a:r>
          </a:p>
        </p:txBody>
      </p:sp>
    </p:spTree>
    <p:extLst>
      <p:ext uri="{BB962C8B-B14F-4D97-AF65-F5344CB8AC3E}">
        <p14:creationId xmlns:p14="http://schemas.microsoft.com/office/powerpoint/2010/main" val="328294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2"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B0EC46-EB62-37E1-2D12-645484F713B0}"/>
              </a:ext>
            </a:extLst>
          </p:cNvPr>
          <p:cNvSpPr>
            <a:spLocks noGrp="1"/>
          </p:cNvSpPr>
          <p:nvPr>
            <p:ph type="title"/>
          </p:nvPr>
        </p:nvSpPr>
        <p:spPr/>
        <p:txBody>
          <a:bodyPr/>
          <a:lstStyle/>
          <a:p>
            <a:r>
              <a:rPr lang="da-DK" dirty="0"/>
              <a:t>Opret journalnotat kan ikke færdiggøres fra enkeltsagsvisningen</a:t>
            </a:r>
          </a:p>
        </p:txBody>
      </p:sp>
      <p:sp>
        <p:nvSpPr>
          <p:cNvPr id="3" name="Pladsholder til tekst 2">
            <a:extLst>
              <a:ext uri="{FF2B5EF4-FFF2-40B4-BE49-F238E27FC236}">
                <a16:creationId xmlns:a16="http://schemas.microsoft.com/office/drawing/2014/main" id="{F8272D5D-7D7E-8DBB-3AF5-4A08B759BCDF}"/>
              </a:ext>
            </a:extLst>
          </p:cNvPr>
          <p:cNvSpPr>
            <a:spLocks noGrp="1"/>
          </p:cNvSpPr>
          <p:nvPr>
            <p:ph type="body" sz="quarter" idx="10"/>
          </p:nvPr>
        </p:nvSpPr>
        <p:spPr/>
        <p:txBody>
          <a:bodyPr/>
          <a:lstStyle/>
          <a:p>
            <a:r>
              <a:rPr lang="da-DK" dirty="0"/>
              <a:t>Ved klik på handlingsknappen ”Opret journalnotat” fra enkeltsagsvisningen kan KP ikke færdiggør opgaven, når sagen er automatisk valgt af systemet.</a:t>
            </a:r>
          </a:p>
          <a:p>
            <a:r>
              <a:rPr lang="da-DK" dirty="0"/>
              <a:t>Work </a:t>
            </a:r>
            <a:r>
              <a:rPr lang="da-DK" dirty="0" err="1"/>
              <a:t>around</a:t>
            </a:r>
            <a:r>
              <a:rPr lang="da-DK" dirty="0"/>
              <a:t>: fjern sagen og tilføj igen manuelt.</a:t>
            </a:r>
          </a:p>
          <a:p>
            <a:endParaRPr lang="da-DK" dirty="0"/>
          </a:p>
          <a:p>
            <a:endParaRPr lang="da-DK" dirty="0"/>
          </a:p>
        </p:txBody>
      </p:sp>
      <p:sp>
        <p:nvSpPr>
          <p:cNvPr id="4" name="Pladsholder til tekst 3">
            <a:extLst>
              <a:ext uri="{FF2B5EF4-FFF2-40B4-BE49-F238E27FC236}">
                <a16:creationId xmlns:a16="http://schemas.microsoft.com/office/drawing/2014/main" id="{5A58D922-1E60-254E-F21C-2A016AE061D3}"/>
              </a:ext>
            </a:extLst>
          </p:cNvPr>
          <p:cNvSpPr>
            <a:spLocks noGrp="1"/>
          </p:cNvSpPr>
          <p:nvPr>
            <p:ph type="body" sz="quarter" idx="11"/>
          </p:nvPr>
        </p:nvSpPr>
        <p:spPr/>
        <p:txBody>
          <a:bodyPr/>
          <a:lstStyle/>
          <a:p>
            <a:r>
              <a:rPr lang="da-DK" dirty="0"/>
              <a:t>Kendte fejl</a:t>
            </a:r>
          </a:p>
        </p:txBody>
      </p:sp>
      <p:pic>
        <p:nvPicPr>
          <p:cNvPr id="16" name="Pladsholder til billede 15" descr="Et billede, der indeholder udendørs, træ, vej/gade, køretøj&#10;&#10;Automatisk genereret beskrivelse">
            <a:extLst>
              <a:ext uri="{FF2B5EF4-FFF2-40B4-BE49-F238E27FC236}">
                <a16:creationId xmlns:a16="http://schemas.microsoft.com/office/drawing/2014/main" id="{A53ED867-5FA2-CC14-DCF4-6923290584FE}"/>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
        <p:nvSpPr>
          <p:cNvPr id="6" name="Rektangel 5">
            <a:extLst>
              <a:ext uri="{FF2B5EF4-FFF2-40B4-BE49-F238E27FC236}">
                <a16:creationId xmlns:a16="http://schemas.microsoft.com/office/drawing/2014/main" id="{B12ED4C6-FC5D-E3B0-9625-ADCA79D2AE1B}"/>
              </a:ext>
            </a:extLst>
          </p:cNvPr>
          <p:cNvSpPr/>
          <p:nvPr/>
        </p:nvSpPr>
        <p:spPr>
          <a:xfrm>
            <a:off x="468312" y="2209799"/>
            <a:ext cx="3815656" cy="2378076"/>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a-DK" sz="1200" b="1" dirty="0">
              <a:latin typeface="Arial"/>
              <a:cs typeface="Arial"/>
            </a:endParaRPr>
          </a:p>
        </p:txBody>
      </p:sp>
      <p:sp>
        <p:nvSpPr>
          <p:cNvPr id="7" name="Rektangel 6">
            <a:extLst>
              <a:ext uri="{FF2B5EF4-FFF2-40B4-BE49-F238E27FC236}">
                <a16:creationId xmlns:a16="http://schemas.microsoft.com/office/drawing/2014/main" id="{0B6AE6B1-61C6-8C56-FCC9-C4C52DAFCFE0}"/>
              </a:ext>
            </a:extLst>
          </p:cNvPr>
          <p:cNvSpPr/>
          <p:nvPr/>
        </p:nvSpPr>
        <p:spPr>
          <a:xfrm>
            <a:off x="2788920" y="2407920"/>
            <a:ext cx="1188720" cy="3581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Handlinger</a:t>
            </a:r>
          </a:p>
        </p:txBody>
      </p:sp>
      <p:sp>
        <p:nvSpPr>
          <p:cNvPr id="8" name="Rektangel 7">
            <a:extLst>
              <a:ext uri="{FF2B5EF4-FFF2-40B4-BE49-F238E27FC236}">
                <a16:creationId xmlns:a16="http://schemas.microsoft.com/office/drawing/2014/main" id="{E208DB6E-97FE-87DB-BFA0-CE05ABD50816}"/>
              </a:ext>
            </a:extLst>
          </p:cNvPr>
          <p:cNvSpPr/>
          <p:nvPr/>
        </p:nvSpPr>
        <p:spPr>
          <a:xfrm>
            <a:off x="2872741" y="2766060"/>
            <a:ext cx="1555244" cy="13716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Opret journalnotat</a:t>
            </a:r>
          </a:p>
        </p:txBody>
      </p:sp>
      <p:sp>
        <p:nvSpPr>
          <p:cNvPr id="9" name="Tekstfelt 8">
            <a:extLst>
              <a:ext uri="{FF2B5EF4-FFF2-40B4-BE49-F238E27FC236}">
                <a16:creationId xmlns:a16="http://schemas.microsoft.com/office/drawing/2014/main" id="{CA8C88E1-2FFE-DD08-B688-10E1A974BF34}"/>
              </a:ext>
            </a:extLst>
          </p:cNvPr>
          <p:cNvSpPr txBox="1"/>
          <p:nvPr/>
        </p:nvSpPr>
        <p:spPr>
          <a:xfrm>
            <a:off x="541020" y="2209799"/>
            <a:ext cx="1866900" cy="502921"/>
          </a:xfrm>
          <a:prstGeom prst="rect">
            <a:avLst/>
          </a:prstGeom>
          <a:noFill/>
          <a:ln>
            <a:noFill/>
          </a:ln>
        </p:spPr>
        <p:txBody>
          <a:bodyPr wrap="square" rtlCol="0">
            <a:noAutofit/>
          </a:bodyPr>
          <a:lstStyle/>
          <a:p>
            <a:pPr algn="l"/>
            <a:r>
              <a:rPr lang="da-DK" sz="1200" dirty="0">
                <a:solidFill>
                  <a:schemeClr val="bg1"/>
                </a:solidFill>
                <a:latin typeface="Neue Haas Grotesk Text Pro" panose="020B0504020202020204" pitchFamily="34" charset="0"/>
                <a:cs typeface="Arial"/>
              </a:rPr>
              <a:t>KP</a:t>
            </a:r>
          </a:p>
          <a:p>
            <a:pPr algn="l"/>
            <a:r>
              <a:rPr lang="da-DK" sz="1200" dirty="0">
                <a:solidFill>
                  <a:schemeClr val="bg1"/>
                </a:solidFill>
                <a:latin typeface="Neue Haas Grotesk Text Pro" panose="020B0504020202020204" pitchFamily="34" charset="0"/>
                <a:cs typeface="Arial"/>
              </a:rPr>
              <a:t>Enkeltsagsvisning</a:t>
            </a:r>
          </a:p>
        </p:txBody>
      </p:sp>
      <p:sp>
        <p:nvSpPr>
          <p:cNvPr id="10" name="Rektangel 9">
            <a:extLst>
              <a:ext uri="{FF2B5EF4-FFF2-40B4-BE49-F238E27FC236}">
                <a16:creationId xmlns:a16="http://schemas.microsoft.com/office/drawing/2014/main" id="{8E316C9B-5C91-EC8D-41BD-41471A6E226C}"/>
              </a:ext>
            </a:extLst>
          </p:cNvPr>
          <p:cNvSpPr/>
          <p:nvPr/>
        </p:nvSpPr>
        <p:spPr>
          <a:xfrm>
            <a:off x="682207" y="3935410"/>
            <a:ext cx="2106713" cy="5029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latin typeface="Arial"/>
                <a:cs typeface="Arial"/>
              </a:rPr>
              <a:t>      Automatisk valgt sag</a:t>
            </a:r>
          </a:p>
        </p:txBody>
      </p:sp>
      <p:pic>
        <p:nvPicPr>
          <p:cNvPr id="17" name="Pladsholder til billede 11" descr="Luk med massiv udfyldning">
            <a:extLst>
              <a:ext uri="{FF2B5EF4-FFF2-40B4-BE49-F238E27FC236}">
                <a16:creationId xmlns:a16="http://schemas.microsoft.com/office/drawing/2014/main" id="{6E57C08F-6C28-4698-318D-93C56E04148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870" b="870"/>
          <a:stretch>
            <a:fillRect/>
          </a:stretch>
        </p:blipFill>
        <p:spPr>
          <a:xfrm>
            <a:off x="1048211" y="3575387"/>
            <a:ext cx="1244632" cy="1222965"/>
          </a:xfrm>
          <a:prstGeom prst="rect">
            <a:avLst/>
          </a:prstGeom>
        </p:spPr>
      </p:pic>
      <p:pic>
        <p:nvPicPr>
          <p:cNvPr id="18" name="Grafik 17" descr="Fuldført med massiv udfyldning">
            <a:extLst>
              <a:ext uri="{FF2B5EF4-FFF2-40B4-BE49-F238E27FC236}">
                <a16:creationId xmlns:a16="http://schemas.microsoft.com/office/drawing/2014/main" id="{BD86FD8C-4C22-9071-5208-5ECEAECDFC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2207" y="3935410"/>
            <a:ext cx="369354" cy="502921"/>
          </a:xfrm>
          <a:prstGeom prst="rect">
            <a:avLst/>
          </a:prstGeom>
        </p:spPr>
      </p:pic>
      <p:sp>
        <p:nvSpPr>
          <p:cNvPr id="11" name="Rektangel 10">
            <a:extLst>
              <a:ext uri="{FF2B5EF4-FFF2-40B4-BE49-F238E27FC236}">
                <a16:creationId xmlns:a16="http://schemas.microsoft.com/office/drawing/2014/main" id="{389BEC3E-B2E9-AFA2-2C6F-CF56C498D5C4}"/>
              </a:ext>
            </a:extLst>
          </p:cNvPr>
          <p:cNvSpPr/>
          <p:nvPr/>
        </p:nvSpPr>
        <p:spPr>
          <a:xfrm>
            <a:off x="4572000" y="4076700"/>
            <a:ext cx="4103687" cy="5111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a-DK" sz="1200" b="1" dirty="0">
                <a:solidFill>
                  <a:schemeClr val="tx1"/>
                </a:solidFill>
                <a:latin typeface="Arial"/>
                <a:cs typeface="Arial"/>
              </a:rPr>
              <a:t>Løst 26.07.23</a:t>
            </a:r>
          </a:p>
        </p:txBody>
      </p:sp>
    </p:spTree>
    <p:extLst>
      <p:ext uri="{BB962C8B-B14F-4D97-AF65-F5344CB8AC3E}">
        <p14:creationId xmlns:p14="http://schemas.microsoft.com/office/powerpoint/2010/main" val="386902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pic>
        <p:nvPicPr>
          <p:cNvPr id="4" name="Grafik 3" descr="Spørgsmål kontur">
            <a:extLst>
              <a:ext uri="{FF2B5EF4-FFF2-40B4-BE49-F238E27FC236}">
                <a16:creationId xmlns:a16="http://schemas.microsoft.com/office/drawing/2014/main" id="{F80F8650-15BD-46B5-99B4-333E540757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99724" y="1144480"/>
            <a:ext cx="2584512" cy="2584512"/>
          </a:xfrm>
          <a:prstGeom prst="rect">
            <a:avLst/>
          </a:prstGeom>
        </p:spPr>
      </p:pic>
    </p:spTree>
    <p:extLst>
      <p:ext uri="{BB962C8B-B14F-4D97-AF65-F5344CB8AC3E}">
        <p14:creationId xmlns:p14="http://schemas.microsoft.com/office/powerpoint/2010/main" val="37950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FA127-B459-463C-9052-04FC549BF116}"/>
              </a:ext>
            </a:extLst>
          </p:cNvPr>
          <p:cNvSpPr>
            <a:spLocks noGrp="1"/>
          </p:cNvSpPr>
          <p:nvPr>
            <p:ph type="title"/>
          </p:nvPr>
        </p:nvSpPr>
        <p:spPr/>
        <p:txBody>
          <a:bodyPr/>
          <a:lstStyle/>
          <a:p>
            <a:r>
              <a:rPr lang="da-DK" dirty="0"/>
              <a:t>Spørgsmål til KOMBIT eller </a:t>
            </a:r>
            <a:r>
              <a:rPr lang="da-DK"/>
              <a:t>andre kommuner?</a:t>
            </a:r>
            <a:endParaRPr lang="da-DK" dirty="0"/>
          </a:p>
        </p:txBody>
      </p:sp>
      <p:pic>
        <p:nvPicPr>
          <p:cNvPr id="9" name="Pladsholder til billede 8">
            <a:extLst>
              <a:ext uri="{FF2B5EF4-FFF2-40B4-BE49-F238E27FC236}">
                <a16:creationId xmlns:a16="http://schemas.microsoft.com/office/drawing/2014/main" id="{C41F2958-1C09-4700-9423-A4A821A4D630}"/>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7794C4F9-9677-4F19-83CF-598B61115437}"/>
              </a:ext>
            </a:extLst>
          </p:cNvPr>
          <p:cNvSpPr>
            <a:spLocks noGrp="1"/>
          </p:cNvSpPr>
          <p:nvPr>
            <p:ph type="body" sz="quarter" idx="14"/>
          </p:nvPr>
        </p:nvSpPr>
        <p:spPr/>
        <p:txBody>
          <a:bodyPr/>
          <a:lstStyle/>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5" name="Pladsholder til tekst 4">
            <a:extLst>
              <a:ext uri="{FF2B5EF4-FFF2-40B4-BE49-F238E27FC236}">
                <a16:creationId xmlns:a16="http://schemas.microsoft.com/office/drawing/2014/main" id="{38BF25E3-B1EC-48D1-9AF5-BDAA49C47F1B}"/>
              </a:ext>
            </a:extLst>
          </p:cNvPr>
          <p:cNvSpPr>
            <a:spLocks noGrp="1"/>
          </p:cNvSpPr>
          <p:nvPr>
            <p:ph type="body" sz="quarter" idx="15"/>
          </p:nvPr>
        </p:nvSpPr>
        <p:spPr/>
        <p:txBody>
          <a:bodyPr/>
          <a:lstStyle/>
          <a:p>
            <a:endParaRPr lang="da-DK"/>
          </a:p>
        </p:txBody>
      </p:sp>
      <p:pic>
        <p:nvPicPr>
          <p:cNvPr id="7" name="Grafik 6" descr="Spørgsmål kontur">
            <a:extLst>
              <a:ext uri="{FF2B5EF4-FFF2-40B4-BE49-F238E27FC236}">
                <a16:creationId xmlns:a16="http://schemas.microsoft.com/office/drawing/2014/main" id="{C3E58FBE-EA48-4882-B015-E7B9662984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6310" y="1434404"/>
            <a:ext cx="2584512" cy="2584512"/>
          </a:xfrm>
          <a:prstGeom prst="rect">
            <a:avLst/>
          </a:prstGeom>
        </p:spPr>
      </p:pic>
    </p:spTree>
    <p:extLst>
      <p:ext uri="{BB962C8B-B14F-4D97-AF65-F5344CB8AC3E}">
        <p14:creationId xmlns:p14="http://schemas.microsoft.com/office/powerpoint/2010/main" val="2053981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Hvad sker der på næste statusmøde?</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55476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C22AB-8EF0-811E-FC2B-23F6400713EB}"/>
              </a:ext>
            </a:extLst>
          </p:cNvPr>
          <p:cNvSpPr>
            <a:spLocks noGrp="1"/>
          </p:cNvSpPr>
          <p:nvPr>
            <p:ph type="title"/>
          </p:nvPr>
        </p:nvSpPr>
        <p:spPr/>
        <p:txBody>
          <a:bodyPr/>
          <a:lstStyle/>
          <a:p>
            <a:r>
              <a:rPr lang="da-DK" dirty="0"/>
              <a:t>Hvad sker på næste statusmøde?</a:t>
            </a:r>
          </a:p>
        </p:txBody>
      </p:sp>
      <p:pic>
        <p:nvPicPr>
          <p:cNvPr id="7" name="Pladsholder til billede 6">
            <a:extLst>
              <a:ext uri="{FF2B5EF4-FFF2-40B4-BE49-F238E27FC236}">
                <a16:creationId xmlns:a16="http://schemas.microsoft.com/office/drawing/2014/main" id="{C735DB4A-0B27-52EC-8610-E77061024D7E}"/>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a:stretch>
            <a:fillRect/>
          </a:stretch>
        </p:blipFill>
        <p:spPr/>
      </p:pic>
      <p:sp>
        <p:nvSpPr>
          <p:cNvPr id="4" name="Pladsholder til tekst 3">
            <a:extLst>
              <a:ext uri="{FF2B5EF4-FFF2-40B4-BE49-F238E27FC236}">
                <a16:creationId xmlns:a16="http://schemas.microsoft.com/office/drawing/2014/main" id="{A979235C-C2FC-75A3-564E-99FD2B961D73}"/>
              </a:ext>
            </a:extLst>
          </p:cNvPr>
          <p:cNvSpPr>
            <a:spLocks noGrp="1"/>
          </p:cNvSpPr>
          <p:nvPr>
            <p:ph type="body" sz="quarter" idx="14"/>
          </p:nvPr>
        </p:nvSpPr>
        <p:spPr/>
        <p:txBody>
          <a:bodyPr/>
          <a:lstStyle/>
          <a:p>
            <a:pPr marL="171450" indent="-171450"/>
            <a:r>
              <a:rPr lang="da-DK" dirty="0"/>
              <a:t>Generel spørgetime d. 6. maj (uge 19)</a:t>
            </a:r>
          </a:p>
          <a:p>
            <a:pPr marL="171450" indent="-171450"/>
            <a:endParaRPr lang="da-DK" dirty="0"/>
          </a:p>
          <a:p>
            <a:r>
              <a:rPr lang="da-DK" dirty="0"/>
              <a:t>Statusmøde d. 7. maj (uge 19)</a:t>
            </a:r>
          </a:p>
          <a:p>
            <a:pPr marL="257175" indent="-257175">
              <a:buFont typeface="Arial" panose="020B0604020202020204" pitchFamily="34" charset="0"/>
              <a:buChar char="•"/>
            </a:pPr>
            <a:r>
              <a:rPr lang="da-DK" dirty="0"/>
              <a:t>Erfaringer fra pilotafprøvning</a:t>
            </a:r>
          </a:p>
          <a:p>
            <a:pPr indent="0">
              <a:buNone/>
            </a:pPr>
            <a:endParaRPr lang="da-DK" dirty="0"/>
          </a:p>
        </p:txBody>
      </p:sp>
      <p:sp>
        <p:nvSpPr>
          <p:cNvPr id="5" name="Pladsholder til tekst 4">
            <a:extLst>
              <a:ext uri="{FF2B5EF4-FFF2-40B4-BE49-F238E27FC236}">
                <a16:creationId xmlns:a16="http://schemas.microsoft.com/office/drawing/2014/main" id="{1F712374-B1F6-BBA6-7EEC-5B3F4214B9A6}"/>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875706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41C6D7-ADF8-9D5F-8BE3-29F5A71AE143}"/>
              </a:ext>
            </a:extLst>
          </p:cNvPr>
          <p:cNvSpPr>
            <a:spLocks noGrp="1"/>
          </p:cNvSpPr>
          <p:nvPr>
            <p:ph type="title"/>
          </p:nvPr>
        </p:nvSpPr>
        <p:spPr/>
        <p:txBody>
          <a:bodyPr/>
          <a:lstStyle/>
          <a:p>
            <a:r>
              <a:rPr lang="da-DK" dirty="0"/>
              <a:t>Følgende er primært henvendt </a:t>
            </a:r>
            <a:r>
              <a:rPr lang="da-DK" dirty="0">
                <a:solidFill>
                  <a:srgbClr val="00B050"/>
                </a:solidFill>
              </a:rPr>
              <a:t>KP-systemansvarlig </a:t>
            </a:r>
          </a:p>
        </p:txBody>
      </p:sp>
      <p:sp>
        <p:nvSpPr>
          <p:cNvPr id="3" name="Pladsholder til tekst 2">
            <a:extLst>
              <a:ext uri="{FF2B5EF4-FFF2-40B4-BE49-F238E27FC236}">
                <a16:creationId xmlns:a16="http://schemas.microsoft.com/office/drawing/2014/main" id="{FECC4543-35ED-CA71-E92A-F1FE9E5538C4}"/>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39105622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9A0683-005A-3CCA-E443-6C2814E0AA99}"/>
              </a:ext>
            </a:extLst>
          </p:cNvPr>
          <p:cNvSpPr>
            <a:spLocks noGrp="1"/>
          </p:cNvSpPr>
          <p:nvPr>
            <p:ph type="title"/>
          </p:nvPr>
        </p:nvSpPr>
        <p:spPr/>
        <p:txBody>
          <a:bodyPr/>
          <a:lstStyle/>
          <a:p>
            <a:r>
              <a:rPr lang="da-DK" dirty="0"/>
              <a:t>Dagsorden</a:t>
            </a:r>
          </a:p>
        </p:txBody>
      </p:sp>
      <p:sp>
        <p:nvSpPr>
          <p:cNvPr id="3" name="Pladsholder til tekst 2">
            <a:extLst>
              <a:ext uri="{FF2B5EF4-FFF2-40B4-BE49-F238E27FC236}">
                <a16:creationId xmlns:a16="http://schemas.microsoft.com/office/drawing/2014/main" id="{86D57D5C-7B0F-68F9-C77B-FE75939B7017}"/>
              </a:ext>
            </a:extLst>
          </p:cNvPr>
          <p:cNvSpPr>
            <a:spLocks noGrp="1"/>
          </p:cNvSpPr>
          <p:nvPr>
            <p:ph type="body" sz="quarter" idx="10"/>
          </p:nvPr>
        </p:nvSpPr>
        <p:spPr/>
        <p:txBody>
          <a:bodyPr/>
          <a:lstStyle/>
          <a:p>
            <a:r>
              <a:rPr lang="da-DK" dirty="0">
                <a:solidFill>
                  <a:srgbClr val="7030A0"/>
                </a:solidFill>
              </a:rPr>
              <a:t>Får I glæde af jeres ”Team”?</a:t>
            </a:r>
          </a:p>
          <a:p>
            <a:r>
              <a:rPr lang="da-DK" dirty="0">
                <a:solidFill>
                  <a:srgbClr val="7030A0"/>
                </a:solidFill>
              </a:rPr>
              <a:t>Release 5.1 – 27. maj 2024 </a:t>
            </a:r>
          </a:p>
          <a:p>
            <a:r>
              <a:rPr lang="da-DK" dirty="0">
                <a:solidFill>
                  <a:srgbClr val="7030A0"/>
                </a:solidFill>
              </a:rPr>
              <a:t>Release 5.0 – 25. marts 2024</a:t>
            </a:r>
          </a:p>
          <a:p>
            <a:r>
              <a:rPr lang="da-DK" dirty="0">
                <a:solidFill>
                  <a:srgbClr val="7030A0"/>
                </a:solidFill>
              </a:rPr>
              <a:t>Kort nyt </a:t>
            </a:r>
          </a:p>
          <a:p>
            <a:r>
              <a:rPr lang="da-DK" dirty="0">
                <a:solidFill>
                  <a:srgbClr val="7030A0"/>
                </a:solidFill>
              </a:rPr>
              <a:t>Kendte fejl</a:t>
            </a:r>
          </a:p>
          <a:p>
            <a:r>
              <a:rPr lang="da-DK" dirty="0">
                <a:solidFill>
                  <a:srgbClr val="7030A0"/>
                </a:solidFill>
              </a:rPr>
              <a:t>Spørgsmål</a:t>
            </a:r>
          </a:p>
          <a:p>
            <a:r>
              <a:rPr lang="da-DK" dirty="0">
                <a:solidFill>
                  <a:srgbClr val="7030A0"/>
                </a:solidFill>
              </a:rPr>
              <a:t>Hvad sker på næste statusmøde?</a:t>
            </a:r>
          </a:p>
          <a:p>
            <a:endParaRPr lang="da-DK" dirty="0">
              <a:solidFill>
                <a:srgbClr val="00B050"/>
              </a:solidFill>
            </a:endParaRPr>
          </a:p>
          <a:p>
            <a:r>
              <a:rPr lang="da-DK" dirty="0">
                <a:solidFill>
                  <a:srgbClr val="00B050"/>
                </a:solidFill>
              </a:rPr>
              <a:t>3 nye KLIK-opgaver</a:t>
            </a:r>
          </a:p>
          <a:p>
            <a:r>
              <a:rPr lang="da-DK" dirty="0">
                <a:solidFill>
                  <a:srgbClr val="00B050"/>
                </a:solidFill>
              </a:rPr>
              <a:t>Status på driften </a:t>
            </a:r>
          </a:p>
          <a:p>
            <a:r>
              <a:rPr lang="da-DK" dirty="0"/>
              <a:t>Tak for i dag</a:t>
            </a:r>
          </a:p>
          <a:p>
            <a:endParaRPr lang="da-DK" dirty="0"/>
          </a:p>
        </p:txBody>
      </p:sp>
      <p:sp>
        <p:nvSpPr>
          <p:cNvPr id="5" name="Tekstfelt 4">
            <a:extLst>
              <a:ext uri="{FF2B5EF4-FFF2-40B4-BE49-F238E27FC236}">
                <a16:creationId xmlns:a16="http://schemas.microsoft.com/office/drawing/2014/main" id="{7C2ED4D0-2F3D-25A9-9664-C5246EFFFB4E}"/>
              </a:ext>
            </a:extLst>
          </p:cNvPr>
          <p:cNvSpPr txBox="1"/>
          <p:nvPr/>
        </p:nvSpPr>
        <p:spPr>
          <a:xfrm>
            <a:off x="3939817" y="879611"/>
            <a:ext cx="553998" cy="1435649"/>
          </a:xfrm>
          <a:prstGeom prst="rect">
            <a:avLst/>
          </a:prstGeom>
          <a:noFill/>
        </p:spPr>
        <p:txBody>
          <a:bodyPr vert="vert270" wrap="none" rtlCol="0">
            <a:spAutoFit/>
          </a:bodyPr>
          <a:lstStyle/>
          <a:p>
            <a:r>
              <a:rPr lang="da-DK" sz="1200" dirty="0">
                <a:solidFill>
                  <a:srgbClr val="7030A0"/>
                </a:solidFill>
                <a:latin typeface="Neue Haas Grotesk Text Pro" panose="020B0504020202020204" pitchFamily="34" charset="0"/>
              </a:rPr>
              <a:t>Sagsbehandler og </a:t>
            </a:r>
          </a:p>
          <a:p>
            <a:r>
              <a:rPr lang="da-DK" sz="1200" dirty="0">
                <a:solidFill>
                  <a:srgbClr val="7030A0"/>
                </a:solidFill>
                <a:latin typeface="Neue Haas Grotesk Text Pro" panose="020B0504020202020204" pitchFamily="34" charset="0"/>
              </a:rPr>
              <a:t>systemansvarlig</a:t>
            </a:r>
          </a:p>
        </p:txBody>
      </p:sp>
      <p:sp>
        <p:nvSpPr>
          <p:cNvPr id="6" name="Tekstfelt 5">
            <a:extLst>
              <a:ext uri="{FF2B5EF4-FFF2-40B4-BE49-F238E27FC236}">
                <a16:creationId xmlns:a16="http://schemas.microsoft.com/office/drawing/2014/main" id="{C592D37B-A091-09FC-6EF6-FA9AB93940B8}"/>
              </a:ext>
            </a:extLst>
          </p:cNvPr>
          <p:cNvSpPr txBox="1"/>
          <p:nvPr/>
        </p:nvSpPr>
        <p:spPr>
          <a:xfrm>
            <a:off x="4032150" y="3065765"/>
            <a:ext cx="369332" cy="1265731"/>
          </a:xfrm>
          <a:prstGeom prst="rect">
            <a:avLst/>
          </a:prstGeom>
          <a:noFill/>
        </p:spPr>
        <p:txBody>
          <a:bodyPr vert="vert270" wrap="none" rtlCol="0">
            <a:spAutoFit/>
          </a:bodyPr>
          <a:lstStyle/>
          <a:p>
            <a:r>
              <a:rPr lang="da-DK" sz="1200" dirty="0">
                <a:solidFill>
                  <a:srgbClr val="00B050"/>
                </a:solidFill>
                <a:latin typeface="Neue Haas Grotesk Text Pro" panose="020B0504020202020204" pitchFamily="34" charset="0"/>
              </a:rPr>
              <a:t>Systemansvarlig</a:t>
            </a:r>
          </a:p>
        </p:txBody>
      </p:sp>
      <p:pic>
        <p:nvPicPr>
          <p:cNvPr id="12" name="Pladsholder til billede 11" descr="Et billede, der indeholder udendørs, sky, bygning, Kontorbygning&#10;&#10;Automatisk genereret beskrivelse">
            <a:extLst>
              <a:ext uri="{FF2B5EF4-FFF2-40B4-BE49-F238E27FC236}">
                <a16:creationId xmlns:a16="http://schemas.microsoft.com/office/drawing/2014/main" id="{DAB07DF8-06F8-5787-1929-064091C10CB6}"/>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803491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93BDD-C0DB-55C1-286A-FD6ADB6449A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FF2F208-36CF-5304-D3F7-9A4CDCDCD42E}"/>
              </a:ext>
            </a:extLst>
          </p:cNvPr>
          <p:cNvSpPr>
            <a:spLocks noGrp="1"/>
          </p:cNvSpPr>
          <p:nvPr>
            <p:ph type="title"/>
          </p:nvPr>
        </p:nvSpPr>
        <p:spPr/>
        <p:txBody>
          <a:bodyPr/>
          <a:lstStyle/>
          <a:p>
            <a:r>
              <a:rPr lang="da-DK" dirty="0"/>
              <a:t>3 nye KLIK-opgaver</a:t>
            </a:r>
          </a:p>
        </p:txBody>
      </p:sp>
      <p:sp>
        <p:nvSpPr>
          <p:cNvPr id="3" name="Pladsholder til tekst 2">
            <a:extLst>
              <a:ext uri="{FF2B5EF4-FFF2-40B4-BE49-F238E27FC236}">
                <a16:creationId xmlns:a16="http://schemas.microsoft.com/office/drawing/2014/main" id="{265660B3-60A6-CC22-719E-1CBA849E2E52}"/>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4838774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03AB6-75C5-5F01-EC75-A6BC5A66B7C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AD924CF-5C28-B0C3-5F4F-C3DB30E7C983}"/>
              </a:ext>
            </a:extLst>
          </p:cNvPr>
          <p:cNvSpPr>
            <a:spLocks noGrp="1"/>
          </p:cNvSpPr>
          <p:nvPr>
            <p:ph type="title"/>
          </p:nvPr>
        </p:nvSpPr>
        <p:spPr/>
        <p:txBody>
          <a:bodyPr/>
          <a:lstStyle/>
          <a:p>
            <a:r>
              <a:rPr lang="da-DK" dirty="0" err="1"/>
              <a:t>eFaktura</a:t>
            </a:r>
            <a:r>
              <a:rPr lang="da-DK" dirty="0"/>
              <a:t> 9 og 10</a:t>
            </a:r>
            <a:br>
              <a:rPr lang="da-DK" dirty="0"/>
            </a:br>
            <a:r>
              <a:rPr lang="da-DK" dirty="0" err="1">
                <a:solidFill>
                  <a:schemeClr val="tx2"/>
                </a:solidFill>
              </a:rPr>
              <a:t>Mapning</a:t>
            </a:r>
            <a:r>
              <a:rPr lang="da-DK" dirty="0">
                <a:solidFill>
                  <a:schemeClr val="tx2"/>
                </a:solidFill>
              </a:rPr>
              <a:t> og ibrugtagning</a:t>
            </a:r>
          </a:p>
        </p:txBody>
      </p:sp>
      <p:sp>
        <p:nvSpPr>
          <p:cNvPr id="3" name="Pladsholder til tekst 2">
            <a:extLst>
              <a:ext uri="{FF2B5EF4-FFF2-40B4-BE49-F238E27FC236}">
                <a16:creationId xmlns:a16="http://schemas.microsoft.com/office/drawing/2014/main" id="{ADCDF832-66E6-32DE-1B94-D4D553530618}"/>
              </a:ext>
            </a:extLst>
          </p:cNvPr>
          <p:cNvSpPr>
            <a:spLocks noGrp="1"/>
          </p:cNvSpPr>
          <p:nvPr>
            <p:ph type="body" sz="quarter" idx="10"/>
          </p:nvPr>
        </p:nvSpPr>
        <p:spPr/>
        <p:txBody>
          <a:bodyPr/>
          <a:lstStyle/>
          <a:p>
            <a:pPr marL="171450" indent="-171450">
              <a:buFont typeface="Arial" panose="020B0604020202020204" pitchFamily="34" charset="0"/>
              <a:buChar char="•"/>
            </a:pPr>
            <a:r>
              <a:rPr lang="da-DK" dirty="0"/>
              <a:t>(</a:t>
            </a:r>
            <a:r>
              <a:rPr lang="da-DK" dirty="0" err="1"/>
              <a:t>eFaktura</a:t>
            </a:r>
            <a:r>
              <a:rPr lang="da-DK" dirty="0"/>
              <a:t> 9) Foretag </a:t>
            </a:r>
            <a:r>
              <a:rPr lang="da-DK" dirty="0" err="1"/>
              <a:t>mapning</a:t>
            </a:r>
            <a:r>
              <a:rPr lang="da-DK" dirty="0"/>
              <a:t> i jeres økonomisystem</a:t>
            </a:r>
          </a:p>
          <a:p>
            <a:pPr marL="243450" lvl="1" indent="-171450">
              <a:buFont typeface="Arial" panose="020B0604020202020204" pitchFamily="34" charset="0"/>
              <a:buChar char="•"/>
            </a:pPr>
            <a:r>
              <a:rPr lang="da-DK" dirty="0"/>
              <a:t>Som fortalt til webinar om </a:t>
            </a:r>
            <a:r>
              <a:rPr lang="da-DK" dirty="0" err="1"/>
              <a:t>eFaktura</a:t>
            </a:r>
            <a:r>
              <a:rPr lang="da-DK" dirty="0"/>
              <a:t> 5, er der desværre behov for derfor at I ”kopierer” jeres eksisterende </a:t>
            </a:r>
            <a:r>
              <a:rPr lang="da-DK" dirty="0" err="1"/>
              <a:t>mapning</a:t>
            </a:r>
            <a:r>
              <a:rPr lang="da-DK" dirty="0"/>
              <a:t> af ydelser, der er relevante for </a:t>
            </a:r>
            <a:r>
              <a:rPr lang="da-DK" dirty="0" err="1"/>
              <a:t>eFaktura</a:t>
            </a:r>
            <a:r>
              <a:rPr lang="da-DK" dirty="0"/>
              <a:t>, men med den tilføjelse, at art og ejerforhold medtages i </a:t>
            </a:r>
            <a:r>
              <a:rPr lang="da-DK" dirty="0" err="1"/>
              <a:t>mapningen</a:t>
            </a:r>
            <a:r>
              <a:rPr lang="da-DK" dirty="0"/>
              <a:t>. </a:t>
            </a:r>
          </a:p>
          <a:p>
            <a:pPr marL="171450" indent="-171450">
              <a:buFont typeface="Arial" panose="020B0604020202020204" pitchFamily="34" charset="0"/>
              <a:buChar char="•"/>
            </a:pPr>
            <a:r>
              <a:rPr lang="da-DK" dirty="0"/>
              <a:t>(</a:t>
            </a:r>
            <a:r>
              <a:rPr lang="da-DK" dirty="0" err="1"/>
              <a:t>eFaktura</a:t>
            </a:r>
            <a:r>
              <a:rPr lang="da-DK" dirty="0"/>
              <a:t> 10) Planlæg og gennemfør forudsætninger for ibrugtagning</a:t>
            </a:r>
          </a:p>
          <a:p>
            <a:pPr marL="243450" lvl="1" indent="-171450">
              <a:buFont typeface="Arial" panose="020B0604020202020204" pitchFamily="34" charset="0"/>
              <a:buChar char="•"/>
            </a:pPr>
            <a:r>
              <a:rPr lang="da-DK" dirty="0"/>
              <a:t>Behov for at serviceaftaler underskrives i god tid (</a:t>
            </a:r>
            <a:r>
              <a:rPr lang="da-DK" dirty="0" err="1"/>
              <a:t>eFaktura</a:t>
            </a:r>
            <a:r>
              <a:rPr lang="da-DK" dirty="0"/>
              <a:t> 8 / 8b), da vi efterfølgende skal bestille webrute</a:t>
            </a:r>
          </a:p>
          <a:p>
            <a:pPr marL="243450" lvl="1" indent="-171450">
              <a:buFont typeface="Arial" panose="020B0604020202020204" pitchFamily="34" charset="0"/>
              <a:buChar char="•"/>
            </a:pPr>
            <a:r>
              <a:rPr lang="da-DK" dirty="0"/>
              <a:t>Løbende ibrugtagning understøttes med video kombineret med spørgetimer målrettet ibrugtagning af </a:t>
            </a:r>
            <a:r>
              <a:rPr lang="da-DK" dirty="0" err="1"/>
              <a:t>eFaktura</a:t>
            </a:r>
            <a:endParaRPr lang="da-DK" dirty="0"/>
          </a:p>
        </p:txBody>
      </p:sp>
      <p:sp>
        <p:nvSpPr>
          <p:cNvPr id="4" name="Pladsholder til tekst 3">
            <a:extLst>
              <a:ext uri="{FF2B5EF4-FFF2-40B4-BE49-F238E27FC236}">
                <a16:creationId xmlns:a16="http://schemas.microsoft.com/office/drawing/2014/main" id="{0B47CAC4-C3BA-401C-D1AB-E0A286220CDF}"/>
              </a:ext>
            </a:extLst>
          </p:cNvPr>
          <p:cNvSpPr>
            <a:spLocks noGrp="1"/>
          </p:cNvSpPr>
          <p:nvPr>
            <p:ph type="body" sz="quarter" idx="11"/>
          </p:nvPr>
        </p:nvSpPr>
        <p:spPr/>
        <p:txBody>
          <a:bodyPr/>
          <a:lstStyle/>
          <a:p>
            <a:r>
              <a:rPr lang="da-DK" dirty="0"/>
              <a:t>3 nye KLIK-opgaver</a:t>
            </a:r>
          </a:p>
        </p:txBody>
      </p:sp>
      <p:pic>
        <p:nvPicPr>
          <p:cNvPr id="8" name="Pladsholder til billede 7" descr="Et billede, der indeholder person, computer, indendørs, bærbar&#10;&#10;Automatisk genereret beskrivelse">
            <a:extLst>
              <a:ext uri="{FF2B5EF4-FFF2-40B4-BE49-F238E27FC236}">
                <a16:creationId xmlns:a16="http://schemas.microsoft.com/office/drawing/2014/main" id="{7FAEAD27-1E06-108D-1C1B-3CF77A169F94}"/>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1725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9CDA4C-1E04-CFE7-C96F-376D05737B5A}"/>
              </a:ext>
            </a:extLst>
          </p:cNvPr>
          <p:cNvSpPr>
            <a:spLocks noGrp="1"/>
          </p:cNvSpPr>
          <p:nvPr>
            <p:ph type="title"/>
          </p:nvPr>
        </p:nvSpPr>
        <p:spPr/>
        <p:txBody>
          <a:bodyPr/>
          <a:lstStyle/>
          <a:p>
            <a:r>
              <a:rPr lang="da-DK" dirty="0"/>
              <a:t>Placér og igangsæt opgave med lister</a:t>
            </a:r>
          </a:p>
        </p:txBody>
      </p:sp>
      <p:sp>
        <p:nvSpPr>
          <p:cNvPr id="3" name="Pladsholder til tekst 2">
            <a:extLst>
              <a:ext uri="{FF2B5EF4-FFF2-40B4-BE49-F238E27FC236}">
                <a16:creationId xmlns:a16="http://schemas.microsoft.com/office/drawing/2014/main" id="{698FF84C-17ED-42B3-5776-F66176DC8354}"/>
              </a:ext>
            </a:extLst>
          </p:cNvPr>
          <p:cNvSpPr>
            <a:spLocks noGrp="1"/>
          </p:cNvSpPr>
          <p:nvPr>
            <p:ph type="body" sz="quarter" idx="10"/>
          </p:nvPr>
        </p:nvSpPr>
        <p:spPr>
          <a:xfrm>
            <a:off x="468313" y="1402080"/>
            <a:ext cx="3815655" cy="3185794"/>
          </a:xfrm>
        </p:spPr>
        <p:txBody>
          <a:bodyPr/>
          <a:lstStyle/>
          <a:p>
            <a:pPr marL="171450" indent="-171450">
              <a:buFont typeface="Arial" panose="020B0604020202020204" pitchFamily="34" charset="0"/>
              <a:buChar char="•"/>
            </a:pPr>
            <a:r>
              <a:rPr lang="da-DK" dirty="0"/>
              <a:t>(PL 12) Placér og igangsæt opgave vedr. korrektion af historiske refusionsafregninger</a:t>
            </a:r>
          </a:p>
          <a:p>
            <a:pPr marL="243450" lvl="1" indent="-171450">
              <a:buFont typeface="Arial" panose="020B0604020202020204" pitchFamily="34" charset="0"/>
              <a:buChar char="•"/>
            </a:pPr>
            <a:r>
              <a:rPr lang="da-DK" dirty="0"/>
              <a:t>Alene </a:t>
            </a:r>
            <a:r>
              <a:rPr lang="da-DK" i="1" dirty="0"/>
              <a:t>placering</a:t>
            </a:r>
            <a:r>
              <a:rPr lang="da-DK" dirty="0"/>
              <a:t> og </a:t>
            </a:r>
            <a:r>
              <a:rPr lang="da-DK" i="1" dirty="0"/>
              <a:t>forankring</a:t>
            </a:r>
            <a:r>
              <a:rPr lang="da-DK" dirty="0"/>
              <a:t> af opgave</a:t>
            </a:r>
          </a:p>
          <a:p>
            <a:pPr marL="243450" lvl="1" indent="-171450">
              <a:buFont typeface="Arial" panose="020B0604020202020204" pitchFamily="34" charset="0"/>
              <a:buChar char="•"/>
            </a:pPr>
            <a:r>
              <a:rPr lang="da-DK" dirty="0"/>
              <a:t>Vi har sendt indkaldelser til webinar om opgaven med korrektion</a:t>
            </a:r>
          </a:p>
        </p:txBody>
      </p:sp>
      <p:sp>
        <p:nvSpPr>
          <p:cNvPr id="4" name="Pladsholder til tekst 3">
            <a:extLst>
              <a:ext uri="{FF2B5EF4-FFF2-40B4-BE49-F238E27FC236}">
                <a16:creationId xmlns:a16="http://schemas.microsoft.com/office/drawing/2014/main" id="{188FD6FE-13A4-5672-7BD5-4685D75082B2}"/>
              </a:ext>
            </a:extLst>
          </p:cNvPr>
          <p:cNvSpPr>
            <a:spLocks noGrp="1"/>
          </p:cNvSpPr>
          <p:nvPr>
            <p:ph type="body" sz="quarter" idx="11"/>
          </p:nvPr>
        </p:nvSpPr>
        <p:spPr/>
        <p:txBody>
          <a:bodyPr/>
          <a:lstStyle/>
          <a:p>
            <a:r>
              <a:rPr lang="da-DK" dirty="0"/>
              <a:t>3 nye KLIK-opgaver</a:t>
            </a:r>
          </a:p>
        </p:txBody>
      </p:sp>
      <p:pic>
        <p:nvPicPr>
          <p:cNvPr id="8" name="Pladsholder til billede 7" descr="Et billede, der indeholder tøj, person, indendørs, Ansigt&#10;&#10;Automatisk genereret beskrivelse">
            <a:extLst>
              <a:ext uri="{FF2B5EF4-FFF2-40B4-BE49-F238E27FC236}">
                <a16:creationId xmlns:a16="http://schemas.microsoft.com/office/drawing/2014/main" id="{D20F29F3-7D30-686E-2A9D-27E17FA588E0}"/>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623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AE626C-E03D-8720-803F-E30ED51661BF}"/>
              </a:ext>
            </a:extLst>
          </p:cNvPr>
          <p:cNvSpPr>
            <a:spLocks noGrp="1"/>
          </p:cNvSpPr>
          <p:nvPr>
            <p:ph type="title"/>
          </p:nvPr>
        </p:nvSpPr>
        <p:spPr/>
        <p:txBody>
          <a:bodyPr/>
          <a:lstStyle/>
          <a:p>
            <a:r>
              <a:rPr lang="da-DK" dirty="0"/>
              <a:t>Status på driften</a:t>
            </a:r>
          </a:p>
        </p:txBody>
      </p:sp>
      <p:sp>
        <p:nvSpPr>
          <p:cNvPr id="3" name="Pladsholder til tekst 2">
            <a:extLst>
              <a:ext uri="{FF2B5EF4-FFF2-40B4-BE49-F238E27FC236}">
                <a16:creationId xmlns:a16="http://schemas.microsoft.com/office/drawing/2014/main" id="{65139BBB-F557-4ED9-9DA3-E032C38DD904}"/>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1052576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9D46A7-99C9-4916-F4BC-07E1FC765B19}"/>
              </a:ext>
            </a:extLst>
          </p:cNvPr>
          <p:cNvSpPr>
            <a:spLocks noGrp="1"/>
          </p:cNvSpPr>
          <p:nvPr>
            <p:ph type="title"/>
          </p:nvPr>
        </p:nvSpPr>
        <p:spPr/>
        <p:txBody>
          <a:bodyPr/>
          <a:lstStyle/>
          <a:p>
            <a:r>
              <a:rPr lang="da-DK" dirty="0"/>
              <a:t>Ikke analyserede fejlmeldinger</a:t>
            </a:r>
          </a:p>
        </p:txBody>
      </p:sp>
      <p:sp>
        <p:nvSpPr>
          <p:cNvPr id="3" name="Pladsholder til tekst 2">
            <a:extLst>
              <a:ext uri="{FF2B5EF4-FFF2-40B4-BE49-F238E27FC236}">
                <a16:creationId xmlns:a16="http://schemas.microsoft.com/office/drawing/2014/main" id="{D1A62361-F2F3-1B65-E703-74F4AFE5B697}"/>
              </a:ext>
            </a:extLst>
          </p:cNvPr>
          <p:cNvSpPr>
            <a:spLocks noGrp="1"/>
          </p:cNvSpPr>
          <p:nvPr>
            <p:ph type="body" sz="quarter" idx="11"/>
          </p:nvPr>
        </p:nvSpPr>
        <p:spPr/>
        <p:txBody>
          <a:bodyPr/>
          <a:lstStyle/>
          <a:p>
            <a:r>
              <a:rPr lang="da-DK" dirty="0"/>
              <a:t>Status på driften</a:t>
            </a:r>
          </a:p>
        </p:txBody>
      </p:sp>
      <p:pic>
        <p:nvPicPr>
          <p:cNvPr id="6" name="Billede 5">
            <a:extLst>
              <a:ext uri="{FF2B5EF4-FFF2-40B4-BE49-F238E27FC236}">
                <a16:creationId xmlns:a16="http://schemas.microsoft.com/office/drawing/2014/main" id="{20909D65-4161-E652-CC2B-F874B221591C}"/>
              </a:ext>
            </a:extLst>
          </p:cNvPr>
          <p:cNvPicPr>
            <a:picLocks noChangeAspect="1"/>
          </p:cNvPicPr>
          <p:nvPr/>
        </p:nvPicPr>
        <p:blipFill>
          <a:blip r:embed="rId2"/>
          <a:stretch>
            <a:fillRect/>
          </a:stretch>
        </p:blipFill>
        <p:spPr>
          <a:xfrm>
            <a:off x="0" y="1362120"/>
            <a:ext cx="9144000" cy="3339902"/>
          </a:xfrm>
          <a:prstGeom prst="rect">
            <a:avLst/>
          </a:prstGeom>
        </p:spPr>
      </p:pic>
    </p:spTree>
    <p:extLst>
      <p:ext uri="{BB962C8B-B14F-4D97-AF65-F5344CB8AC3E}">
        <p14:creationId xmlns:p14="http://schemas.microsoft.com/office/powerpoint/2010/main" val="2640011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C5E281-5DB2-CE83-9046-E14F4760CFF1}"/>
              </a:ext>
            </a:extLst>
          </p:cNvPr>
          <p:cNvSpPr>
            <a:spLocks noGrp="1"/>
          </p:cNvSpPr>
          <p:nvPr>
            <p:ph type="title"/>
          </p:nvPr>
        </p:nvSpPr>
        <p:spPr/>
        <p:txBody>
          <a:bodyPr/>
          <a:lstStyle/>
          <a:p>
            <a:r>
              <a:rPr lang="da-DK" dirty="0"/>
              <a:t>Godkendte fejl</a:t>
            </a:r>
          </a:p>
        </p:txBody>
      </p:sp>
      <p:sp>
        <p:nvSpPr>
          <p:cNvPr id="3" name="Pladsholder til tekst 2">
            <a:extLst>
              <a:ext uri="{FF2B5EF4-FFF2-40B4-BE49-F238E27FC236}">
                <a16:creationId xmlns:a16="http://schemas.microsoft.com/office/drawing/2014/main" id="{9971C31E-0F48-E589-B2FB-12031BF30388}"/>
              </a:ext>
            </a:extLst>
          </p:cNvPr>
          <p:cNvSpPr>
            <a:spLocks noGrp="1"/>
          </p:cNvSpPr>
          <p:nvPr>
            <p:ph type="body" sz="quarter" idx="11"/>
          </p:nvPr>
        </p:nvSpPr>
        <p:spPr/>
        <p:txBody>
          <a:bodyPr/>
          <a:lstStyle/>
          <a:p>
            <a:r>
              <a:rPr lang="da-DK" dirty="0"/>
              <a:t>Status på driften</a:t>
            </a:r>
          </a:p>
        </p:txBody>
      </p:sp>
      <p:pic>
        <p:nvPicPr>
          <p:cNvPr id="6" name="Billede 5">
            <a:extLst>
              <a:ext uri="{FF2B5EF4-FFF2-40B4-BE49-F238E27FC236}">
                <a16:creationId xmlns:a16="http://schemas.microsoft.com/office/drawing/2014/main" id="{6DBABB7E-CEC8-FB9F-AD8E-08669E8DFE2B}"/>
              </a:ext>
            </a:extLst>
          </p:cNvPr>
          <p:cNvPicPr>
            <a:picLocks noChangeAspect="1"/>
          </p:cNvPicPr>
          <p:nvPr/>
        </p:nvPicPr>
        <p:blipFill>
          <a:blip r:embed="rId2"/>
          <a:stretch>
            <a:fillRect/>
          </a:stretch>
        </p:blipFill>
        <p:spPr>
          <a:xfrm>
            <a:off x="0" y="1275035"/>
            <a:ext cx="9144000" cy="2706084"/>
          </a:xfrm>
          <a:prstGeom prst="rect">
            <a:avLst/>
          </a:prstGeom>
        </p:spPr>
      </p:pic>
    </p:spTree>
    <p:extLst>
      <p:ext uri="{BB962C8B-B14F-4D97-AF65-F5344CB8AC3E}">
        <p14:creationId xmlns:p14="http://schemas.microsoft.com/office/powerpoint/2010/main" val="1707637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A520D-B8B2-6199-B9B5-4D936AAAADD7}"/>
              </a:ext>
            </a:extLst>
          </p:cNvPr>
          <p:cNvSpPr>
            <a:spLocks noGrp="1"/>
          </p:cNvSpPr>
          <p:nvPr>
            <p:ph type="title"/>
          </p:nvPr>
        </p:nvSpPr>
        <p:spPr/>
        <p:txBody>
          <a:bodyPr/>
          <a:lstStyle/>
          <a:p>
            <a:r>
              <a:rPr lang="da-DK" dirty="0"/>
              <a:t>Supportsager</a:t>
            </a:r>
          </a:p>
        </p:txBody>
      </p:sp>
      <p:sp>
        <p:nvSpPr>
          <p:cNvPr id="3" name="Pladsholder til tekst 2">
            <a:extLst>
              <a:ext uri="{FF2B5EF4-FFF2-40B4-BE49-F238E27FC236}">
                <a16:creationId xmlns:a16="http://schemas.microsoft.com/office/drawing/2014/main" id="{88A5C3B1-8897-9C43-C130-83970461EC85}"/>
              </a:ext>
            </a:extLst>
          </p:cNvPr>
          <p:cNvSpPr>
            <a:spLocks noGrp="1"/>
          </p:cNvSpPr>
          <p:nvPr>
            <p:ph type="body" sz="quarter" idx="11"/>
          </p:nvPr>
        </p:nvSpPr>
        <p:spPr/>
        <p:txBody>
          <a:bodyPr/>
          <a:lstStyle/>
          <a:p>
            <a:r>
              <a:rPr lang="da-DK" dirty="0"/>
              <a:t>Status på driften</a:t>
            </a:r>
          </a:p>
        </p:txBody>
      </p:sp>
      <p:pic>
        <p:nvPicPr>
          <p:cNvPr id="6" name="Billede 5">
            <a:extLst>
              <a:ext uri="{FF2B5EF4-FFF2-40B4-BE49-F238E27FC236}">
                <a16:creationId xmlns:a16="http://schemas.microsoft.com/office/drawing/2014/main" id="{F3E0C935-DD07-B705-63A4-70FBE95CB9F9}"/>
              </a:ext>
            </a:extLst>
          </p:cNvPr>
          <p:cNvPicPr>
            <a:picLocks noChangeAspect="1"/>
          </p:cNvPicPr>
          <p:nvPr/>
        </p:nvPicPr>
        <p:blipFill>
          <a:blip r:embed="rId2"/>
          <a:stretch>
            <a:fillRect/>
          </a:stretch>
        </p:blipFill>
        <p:spPr>
          <a:xfrm>
            <a:off x="0" y="879611"/>
            <a:ext cx="9144000" cy="3766782"/>
          </a:xfrm>
          <a:prstGeom prst="rect">
            <a:avLst/>
          </a:prstGeom>
        </p:spPr>
      </p:pic>
    </p:spTree>
    <p:extLst>
      <p:ext uri="{BB962C8B-B14F-4D97-AF65-F5344CB8AC3E}">
        <p14:creationId xmlns:p14="http://schemas.microsoft.com/office/powerpoint/2010/main" val="873160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36E2D-0F86-47ED-8651-47915E71FA57}"/>
              </a:ext>
            </a:extLst>
          </p:cNvPr>
          <p:cNvSpPr>
            <a:spLocks noGrp="1"/>
          </p:cNvSpPr>
          <p:nvPr>
            <p:ph type="title"/>
          </p:nvPr>
        </p:nvSpPr>
        <p:spPr/>
        <p:txBody>
          <a:bodyPr/>
          <a:lstStyle/>
          <a:p>
            <a:r>
              <a:rPr lang="da-DK" dirty="0"/>
              <a:t>Tak for i dag</a:t>
            </a:r>
          </a:p>
        </p:txBody>
      </p:sp>
      <p:sp>
        <p:nvSpPr>
          <p:cNvPr id="3" name="Pladsholder til tekst 2">
            <a:extLst>
              <a:ext uri="{FF2B5EF4-FFF2-40B4-BE49-F238E27FC236}">
                <a16:creationId xmlns:a16="http://schemas.microsoft.com/office/drawing/2014/main" id="{6F15A7E8-4143-4632-A2FC-DBAB4EED39F3}"/>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2220610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3FD73-841B-3593-EDA2-26D74DBE3E7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B6C2F1-4A49-FD58-8184-77A7B3699A82}"/>
              </a:ext>
            </a:extLst>
          </p:cNvPr>
          <p:cNvSpPr>
            <a:spLocks noGrp="1"/>
          </p:cNvSpPr>
          <p:nvPr>
            <p:ph type="title"/>
          </p:nvPr>
        </p:nvSpPr>
        <p:spPr/>
        <p:txBody>
          <a:bodyPr/>
          <a:lstStyle/>
          <a:p>
            <a:r>
              <a:rPr lang="da-DK" dirty="0"/>
              <a:t>Får I glæde af jeres ”Team”?</a:t>
            </a:r>
          </a:p>
        </p:txBody>
      </p:sp>
      <p:sp>
        <p:nvSpPr>
          <p:cNvPr id="3" name="Pladsholder til tekst 2">
            <a:extLst>
              <a:ext uri="{FF2B5EF4-FFF2-40B4-BE49-F238E27FC236}">
                <a16:creationId xmlns:a16="http://schemas.microsoft.com/office/drawing/2014/main" id="{BD196064-78CE-F227-019F-92DC92A17896}"/>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24524797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74F4FA-F9D1-1833-121E-A02060C08C6E}"/>
              </a:ext>
            </a:extLst>
          </p:cNvPr>
          <p:cNvSpPr>
            <a:spLocks noGrp="1"/>
          </p:cNvSpPr>
          <p:nvPr>
            <p:ph type="title"/>
          </p:nvPr>
        </p:nvSpPr>
        <p:spPr/>
        <p:txBody>
          <a:bodyPr/>
          <a:lstStyle/>
          <a:p>
            <a:r>
              <a:rPr lang="da-DK" dirty="0"/>
              <a:t>Hvordan skaber jeres Team værdi for jer?</a:t>
            </a:r>
          </a:p>
        </p:txBody>
      </p:sp>
      <p:sp>
        <p:nvSpPr>
          <p:cNvPr id="3" name="Pladsholder til tekst 2">
            <a:extLst>
              <a:ext uri="{FF2B5EF4-FFF2-40B4-BE49-F238E27FC236}">
                <a16:creationId xmlns:a16="http://schemas.microsoft.com/office/drawing/2014/main" id="{CB67DDB4-90A6-B942-32F2-3A2734D623E9}"/>
              </a:ext>
            </a:extLst>
          </p:cNvPr>
          <p:cNvSpPr>
            <a:spLocks noGrp="1"/>
          </p:cNvSpPr>
          <p:nvPr>
            <p:ph type="body" sz="quarter" idx="10"/>
          </p:nvPr>
        </p:nvSpPr>
        <p:spPr/>
        <p:txBody>
          <a:bodyPr/>
          <a:lstStyle/>
          <a:p>
            <a:r>
              <a:rPr lang="da-DK" sz="1400" dirty="0"/>
              <a:t>Hvad har givet værdi tidligere?</a:t>
            </a:r>
          </a:p>
          <a:p>
            <a:endParaRPr lang="da-DK" sz="1400" dirty="0"/>
          </a:p>
          <a:p>
            <a:r>
              <a:rPr lang="da-DK" sz="1400" dirty="0"/>
              <a:t>Hvad skal der mere af?</a:t>
            </a:r>
          </a:p>
          <a:p>
            <a:endParaRPr lang="da-DK" sz="1400" dirty="0"/>
          </a:p>
          <a:p>
            <a:r>
              <a:rPr lang="da-DK" sz="1400" dirty="0"/>
              <a:t>Hvad kunne det også bruges til?</a:t>
            </a:r>
          </a:p>
          <a:p>
            <a:endParaRPr lang="da-DK" sz="1400" dirty="0"/>
          </a:p>
          <a:p>
            <a:r>
              <a:rPr lang="da-DK" sz="1400" dirty="0"/>
              <a:t>Hvordan får vi givet liv til jeres ”Team”?</a:t>
            </a:r>
          </a:p>
        </p:txBody>
      </p:sp>
      <p:sp>
        <p:nvSpPr>
          <p:cNvPr id="4" name="Pladsholder til tekst 3">
            <a:extLst>
              <a:ext uri="{FF2B5EF4-FFF2-40B4-BE49-F238E27FC236}">
                <a16:creationId xmlns:a16="http://schemas.microsoft.com/office/drawing/2014/main" id="{EBCD040B-2167-8F55-B926-E60D70A91059}"/>
              </a:ext>
            </a:extLst>
          </p:cNvPr>
          <p:cNvSpPr>
            <a:spLocks noGrp="1"/>
          </p:cNvSpPr>
          <p:nvPr>
            <p:ph type="body" sz="quarter" idx="11"/>
          </p:nvPr>
        </p:nvSpPr>
        <p:spPr/>
        <p:txBody>
          <a:bodyPr/>
          <a:lstStyle/>
          <a:p>
            <a:r>
              <a:rPr lang="da-DK" dirty="0"/>
              <a:t>Får I glæde af jeres ”Team”?</a:t>
            </a:r>
          </a:p>
        </p:txBody>
      </p:sp>
      <p:pic>
        <p:nvPicPr>
          <p:cNvPr id="7" name="Pladsholder til billede 6" descr="Et billede, der indeholder udendørs, landskab, sky, plante&#10;&#10;Automatisk genereret beskrivelse">
            <a:extLst>
              <a:ext uri="{FF2B5EF4-FFF2-40B4-BE49-F238E27FC236}">
                <a16:creationId xmlns:a16="http://schemas.microsoft.com/office/drawing/2014/main" id="{A434D34F-3DD9-C421-3F7F-B2F40682F65D}"/>
              </a:ext>
            </a:extLst>
          </p:cNvPr>
          <p:cNvPicPr>
            <a:picLocks noGrp="1" noChangeAspect="1"/>
          </p:cNvPicPr>
          <p:nvPr>
            <p:ph type="pic" sz="quarter" idx="12"/>
          </p:nvPr>
        </p:nvPicPr>
        <p:blipFill>
          <a:blip r:embed="rId2">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401222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83F4A-BF4E-6396-5676-347B344E3E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16F4DA-4F7A-FFE6-20B1-1AAA5BB61322}"/>
              </a:ext>
            </a:extLst>
          </p:cNvPr>
          <p:cNvSpPr>
            <a:spLocks noGrp="1"/>
          </p:cNvSpPr>
          <p:nvPr>
            <p:ph type="title"/>
          </p:nvPr>
        </p:nvSpPr>
        <p:spPr/>
        <p:txBody>
          <a:bodyPr/>
          <a:lstStyle/>
          <a:p>
            <a:r>
              <a:rPr lang="da-DK" dirty="0"/>
              <a:t>Release 5.1</a:t>
            </a:r>
            <a:br>
              <a:rPr lang="da-DK" dirty="0"/>
            </a:br>
            <a:r>
              <a:rPr lang="da-DK" dirty="0"/>
              <a:t>27. maj 2024</a:t>
            </a:r>
          </a:p>
        </p:txBody>
      </p:sp>
      <p:sp>
        <p:nvSpPr>
          <p:cNvPr id="3" name="Pladsholder til tekst 2">
            <a:extLst>
              <a:ext uri="{FF2B5EF4-FFF2-40B4-BE49-F238E27FC236}">
                <a16:creationId xmlns:a16="http://schemas.microsoft.com/office/drawing/2014/main" id="{37807888-9724-7049-A833-2504ED7110AE}"/>
              </a:ext>
            </a:extLst>
          </p:cNvPr>
          <p:cNvSpPr>
            <a:spLocks noGrp="1"/>
          </p:cNvSpPr>
          <p:nvPr>
            <p:ph type="body" sz="quarter" idx="18"/>
          </p:nvPr>
        </p:nvSpPr>
        <p:spPr/>
        <p:txBody>
          <a:bodyPr/>
          <a:lstStyle/>
          <a:p>
            <a:endParaRPr lang="da-DK"/>
          </a:p>
        </p:txBody>
      </p:sp>
    </p:spTree>
    <p:extLst>
      <p:ext uri="{BB962C8B-B14F-4D97-AF65-F5344CB8AC3E}">
        <p14:creationId xmlns:p14="http://schemas.microsoft.com/office/powerpoint/2010/main" val="952756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ED484-85B1-38EB-1770-07D30802AB55}"/>
              </a:ext>
            </a:extLst>
          </p:cNvPr>
          <p:cNvSpPr>
            <a:spLocks noGrp="1"/>
          </p:cNvSpPr>
          <p:nvPr>
            <p:ph type="title"/>
          </p:nvPr>
        </p:nvSpPr>
        <p:spPr>
          <a:xfrm>
            <a:off x="468313" y="1432426"/>
            <a:ext cx="6119911" cy="792088"/>
          </a:xfrm>
        </p:spPr>
        <p:txBody>
          <a:bodyPr/>
          <a:lstStyle/>
          <a:p>
            <a:r>
              <a:rPr lang="da-DK" dirty="0"/>
              <a:t>Ny funktionalitet</a:t>
            </a:r>
            <a:br>
              <a:rPr lang="da-DK" dirty="0"/>
            </a:br>
            <a:r>
              <a:rPr lang="da-DK" dirty="0">
                <a:solidFill>
                  <a:schemeClr val="tx2"/>
                </a:solidFill>
              </a:rPr>
              <a:t>KP release 5.1 – 27. maj 2024</a:t>
            </a:r>
            <a:endParaRPr lang="da-DK" dirty="0"/>
          </a:p>
        </p:txBody>
      </p:sp>
      <p:sp>
        <p:nvSpPr>
          <p:cNvPr id="4" name="Pladsholder til tekst 3">
            <a:extLst>
              <a:ext uri="{FF2B5EF4-FFF2-40B4-BE49-F238E27FC236}">
                <a16:creationId xmlns:a16="http://schemas.microsoft.com/office/drawing/2014/main" id="{B163B4DD-9080-6A8E-3A7B-35E65FC53070}"/>
              </a:ext>
            </a:extLst>
          </p:cNvPr>
          <p:cNvSpPr>
            <a:spLocks noGrp="1"/>
          </p:cNvSpPr>
          <p:nvPr>
            <p:ph type="body" sz="quarter" idx="15"/>
          </p:nvPr>
        </p:nvSpPr>
        <p:spPr>
          <a:xfrm>
            <a:off x="468313" y="2386850"/>
            <a:ext cx="6119911" cy="1133807"/>
          </a:xfrm>
        </p:spPr>
        <p:txBody>
          <a:bodyPr/>
          <a:lstStyle/>
          <a:p>
            <a:r>
              <a:rPr lang="da-DK" dirty="0"/>
              <a:t>Version 1 / marts 2024</a:t>
            </a:r>
          </a:p>
          <a:p>
            <a:r>
              <a:rPr lang="da-DK" dirty="0"/>
              <a:t>Ændringer med seneste version er markeret med </a:t>
            </a:r>
            <a:r>
              <a:rPr lang="da-DK" dirty="0">
                <a:highlight>
                  <a:srgbClr val="FFFF00"/>
                </a:highlight>
              </a:rPr>
              <a:t>gul</a:t>
            </a:r>
          </a:p>
        </p:txBody>
      </p:sp>
      <p:sp>
        <p:nvSpPr>
          <p:cNvPr id="6" name="Pladsholder til tekst 5">
            <a:extLst>
              <a:ext uri="{FF2B5EF4-FFF2-40B4-BE49-F238E27FC236}">
                <a16:creationId xmlns:a16="http://schemas.microsoft.com/office/drawing/2014/main" id="{03B4AE07-D581-A44A-46A4-4942DCB3FA17}"/>
              </a:ext>
            </a:extLst>
          </p:cNvPr>
          <p:cNvSpPr>
            <a:spLocks noGrp="1"/>
          </p:cNvSpPr>
          <p:nvPr>
            <p:ph type="body" sz="quarter" idx="18"/>
          </p:nvPr>
        </p:nvSpPr>
        <p:spPr/>
        <p:txBody>
          <a:bodyPr/>
          <a:lstStyle/>
          <a:p>
            <a:endParaRPr lang="da-DK"/>
          </a:p>
        </p:txBody>
      </p:sp>
      <p:pic>
        <p:nvPicPr>
          <p:cNvPr id="8" name="Grafik 7">
            <a:extLst>
              <a:ext uri="{FF2B5EF4-FFF2-40B4-BE49-F238E27FC236}">
                <a16:creationId xmlns:a16="http://schemas.microsoft.com/office/drawing/2014/main" id="{7FE4CE6D-0B71-E11B-8C3B-0589D51208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41757" y="431651"/>
            <a:ext cx="931391" cy="4284398"/>
          </a:xfrm>
          <a:prstGeom prst="rect">
            <a:avLst/>
          </a:prstGeom>
        </p:spPr>
      </p:pic>
    </p:spTree>
    <p:extLst>
      <p:ext uri="{BB962C8B-B14F-4D97-AF65-F5344CB8AC3E}">
        <p14:creationId xmlns:p14="http://schemas.microsoft.com/office/powerpoint/2010/main" val="839877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A9BC05-8939-3E82-A9D9-B59F1B6DD6B5}"/>
              </a:ext>
            </a:extLst>
          </p:cNvPr>
          <p:cNvSpPr>
            <a:spLocks noGrp="1"/>
          </p:cNvSpPr>
          <p:nvPr>
            <p:ph type="title"/>
          </p:nvPr>
        </p:nvSpPr>
        <p:spPr>
          <a:xfrm>
            <a:off x="468313" y="433705"/>
            <a:ext cx="8207375" cy="647973"/>
          </a:xfrm>
        </p:spPr>
        <p:txBody>
          <a:bodyPr/>
          <a:lstStyle/>
          <a:p>
            <a:r>
              <a:rPr lang="da-DK" dirty="0"/>
              <a:t>Ny funktionalitet</a:t>
            </a:r>
          </a:p>
        </p:txBody>
      </p:sp>
      <p:sp>
        <p:nvSpPr>
          <p:cNvPr id="3" name="Pladsholder til tekst 2">
            <a:extLst>
              <a:ext uri="{FF2B5EF4-FFF2-40B4-BE49-F238E27FC236}">
                <a16:creationId xmlns:a16="http://schemas.microsoft.com/office/drawing/2014/main" id="{46DFBDA0-98DC-3006-41E6-886D4BE2B5F2}"/>
              </a:ext>
            </a:extLst>
          </p:cNvPr>
          <p:cNvSpPr>
            <a:spLocks noGrp="1"/>
          </p:cNvSpPr>
          <p:nvPr>
            <p:ph type="body" sz="quarter" idx="11"/>
          </p:nvPr>
        </p:nvSpPr>
        <p:spPr>
          <a:xfrm>
            <a:off x="468313" y="218078"/>
            <a:ext cx="4103687" cy="144190"/>
          </a:xfrm>
        </p:spPr>
        <p:txBody>
          <a:bodyPr/>
          <a:lstStyle/>
          <a:p>
            <a:r>
              <a:rPr lang="da-DK"/>
              <a:t>Release 5.1</a:t>
            </a:r>
            <a:endParaRPr lang="da-DK" dirty="0"/>
          </a:p>
        </p:txBody>
      </p:sp>
      <p:graphicFrame>
        <p:nvGraphicFramePr>
          <p:cNvPr id="4" name="Tabel 4">
            <a:extLst>
              <a:ext uri="{FF2B5EF4-FFF2-40B4-BE49-F238E27FC236}">
                <a16:creationId xmlns:a16="http://schemas.microsoft.com/office/drawing/2014/main" id="{392B46C9-68E8-9396-93D6-8EE541BB0B77}"/>
              </a:ext>
            </a:extLst>
          </p:cNvPr>
          <p:cNvGraphicFramePr>
            <a:graphicFrameLocks noGrp="1"/>
          </p:cNvGraphicFramePr>
          <p:nvPr/>
        </p:nvGraphicFramePr>
        <p:xfrm>
          <a:off x="468313" y="1198835"/>
          <a:ext cx="8207374" cy="2368726"/>
        </p:xfrm>
        <a:graphic>
          <a:graphicData uri="http://schemas.openxmlformats.org/drawingml/2006/table">
            <a:tbl>
              <a:tblPr firstRow="1" bandRow="1">
                <a:tableStyleId>{5C22544A-7EE6-4342-B048-85BDC9FD1C3A}</a:tableStyleId>
              </a:tblPr>
              <a:tblGrid>
                <a:gridCol w="1916660">
                  <a:extLst>
                    <a:ext uri="{9D8B030D-6E8A-4147-A177-3AD203B41FA5}">
                      <a16:colId xmlns:a16="http://schemas.microsoft.com/office/drawing/2014/main" val="1814523858"/>
                    </a:ext>
                  </a:extLst>
                </a:gridCol>
                <a:gridCol w="6290714">
                  <a:extLst>
                    <a:ext uri="{9D8B030D-6E8A-4147-A177-3AD203B41FA5}">
                      <a16:colId xmlns:a16="http://schemas.microsoft.com/office/drawing/2014/main" val="413868683"/>
                    </a:ext>
                  </a:extLst>
                </a:gridCol>
              </a:tblGrid>
              <a:tr h="303706">
                <a:tc>
                  <a:txBody>
                    <a:bodyPr/>
                    <a:lstStyle/>
                    <a:p>
                      <a:r>
                        <a:rPr lang="da-DK" sz="1000" b="1" u="none" dirty="0">
                          <a:latin typeface="Neue Haas Grotesk Text Pro" panose="020B0504020202020204" pitchFamily="34" charset="0"/>
                        </a:rPr>
                        <a:t>Beskrivende titel</a:t>
                      </a:r>
                    </a:p>
                  </a:txBody>
                  <a:tcPr/>
                </a:tc>
                <a:tc>
                  <a:txBody>
                    <a:bodyPr/>
                    <a:lstStyle/>
                    <a:p>
                      <a:r>
                        <a:rPr lang="da-DK" sz="1000" b="1" u="none" dirty="0">
                          <a:latin typeface="Neue Haas Grotesk Text Pro" panose="020B0504020202020204" pitchFamily="34" charset="0"/>
                        </a:rPr>
                        <a:t>Beskrivelse</a:t>
                      </a:r>
                    </a:p>
                  </a:txBody>
                  <a:tcPr/>
                </a:tc>
                <a:extLst>
                  <a:ext uri="{0D108BD9-81ED-4DB2-BD59-A6C34878D82A}">
                    <a16:rowId xmlns:a16="http://schemas.microsoft.com/office/drawing/2014/main" val="899490807"/>
                  </a:ext>
                </a:extLst>
              </a:tr>
              <a:tr h="3037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00" b="0" u="none" dirty="0">
                          <a:latin typeface="Neue Haas Grotesk Text Pro" panose="020B0504020202020204" pitchFamily="34" charset="0"/>
                        </a:rPr>
                        <a:t>Indberetning af træk og ydelser på passiv sag</a:t>
                      </a:r>
                    </a:p>
                  </a:txBody>
                  <a:tcPr/>
                </a:tc>
                <a:tc>
                  <a:txBody>
                    <a:bodyPr/>
                    <a:lstStyle/>
                    <a:p>
                      <a:r>
                        <a:rPr lang="da-DK" sz="1000" b="0" u="none" dirty="0">
                          <a:latin typeface="Neue Haas Grotesk Text Pro" panose="020B0504020202020204" pitchFamily="34" charset="0"/>
                        </a:rPr>
                        <a:t>Det bliver muligt at bevilge træk og ydelser tilbage i en periode, hvor borger </a:t>
                      </a:r>
                      <a:r>
                        <a:rPr lang="da-DK" sz="1000" b="0" i="1" u="none" dirty="0">
                          <a:latin typeface="Neue Haas Grotesk Text Pro" panose="020B0504020202020204" pitchFamily="34" charset="0"/>
                        </a:rPr>
                        <a:t>var </a:t>
                      </a:r>
                      <a:r>
                        <a:rPr lang="da-DK" sz="1000" b="0" i="0" u="none" dirty="0">
                          <a:latin typeface="Neue Haas Grotesk Text Pro" panose="020B0504020202020204" pitchFamily="34" charset="0"/>
                        </a:rPr>
                        <a:t>berettiget, selvom borgeren ikke er berettiget </a:t>
                      </a:r>
                      <a:r>
                        <a:rPr lang="da-DK" sz="1000" b="0" i="1" u="none" dirty="0">
                          <a:latin typeface="Neue Haas Grotesk Text Pro" panose="020B0504020202020204" pitchFamily="34" charset="0"/>
                        </a:rPr>
                        <a:t>nu</a:t>
                      </a:r>
                      <a:r>
                        <a:rPr lang="da-DK" sz="1000" b="0" i="0" u="none" dirty="0">
                          <a:latin typeface="Neue Haas Grotesk Text Pro" panose="020B0504020202020204" pitchFamily="34" charset="0"/>
                        </a:rPr>
                        <a:t>. Det kan fx være i tilfælde, hvor borger er død. </a:t>
                      </a:r>
                      <a:endParaRPr lang="da-DK" sz="1000" b="0" u="none" dirty="0">
                        <a:latin typeface="Neue Haas Grotesk Text Pro" panose="020B0504020202020204" pitchFamily="34" charset="0"/>
                      </a:endParaRPr>
                    </a:p>
                  </a:txBody>
                  <a:tcPr/>
                </a:tc>
                <a:extLst>
                  <a:ext uri="{0D108BD9-81ED-4DB2-BD59-A6C34878D82A}">
                    <a16:rowId xmlns:a16="http://schemas.microsoft.com/office/drawing/2014/main" val="2687160737"/>
                  </a:ext>
                </a:extLst>
              </a:tr>
              <a:tr h="30370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50" b="0" u="none" dirty="0">
                          <a:latin typeface="Neue Haas Grotesk Text Pro" panose="020B0504020202020204" pitchFamily="34" charset="0"/>
                        </a:rPr>
                        <a:t>Mulighed for at ændre antal </a:t>
                      </a:r>
                      <a:r>
                        <a:rPr lang="da-DK" sz="1050" b="0" u="none" dirty="0" err="1">
                          <a:latin typeface="Neue Haas Grotesk Text Pro" panose="020B0504020202020204" pitchFamily="34" charset="0"/>
                        </a:rPr>
                        <a:t>fodbehandlinger</a:t>
                      </a:r>
                      <a:endParaRPr lang="da-DK" sz="1050" b="0" u="none" dirty="0">
                        <a:latin typeface="Neue Haas Grotesk Text Pro" panose="020B0504020202020204" pitchFamily="34"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050" b="0" u="none" dirty="0">
                          <a:latin typeface="Neue Haas Grotesk Text Pro" panose="020B0504020202020204" pitchFamily="34" charset="0"/>
                        </a:rPr>
                        <a:t>Det bliver muligt at tilføje eller fjerne antal </a:t>
                      </a:r>
                      <a:r>
                        <a:rPr lang="da-DK" sz="1050" b="0" u="none" dirty="0" err="1">
                          <a:latin typeface="Neue Haas Grotesk Text Pro" panose="020B0504020202020204" pitchFamily="34" charset="0"/>
                        </a:rPr>
                        <a:t>fodbehandlinger</a:t>
                      </a:r>
                      <a:r>
                        <a:rPr lang="da-DK" sz="1050" b="0" u="none" dirty="0">
                          <a:latin typeface="Neue Haas Grotesk Text Pro" panose="020B0504020202020204" pitchFamily="34" charset="0"/>
                        </a:rPr>
                        <a:t>. Det gælder både antallet af bevilgede </a:t>
                      </a:r>
                      <a:r>
                        <a:rPr lang="da-DK" sz="1050" b="0" u="none" dirty="0" err="1">
                          <a:latin typeface="Neue Haas Grotesk Text Pro" panose="020B0504020202020204" pitchFamily="34" charset="0"/>
                        </a:rPr>
                        <a:t>fodbehandlinger</a:t>
                      </a:r>
                      <a:r>
                        <a:rPr lang="da-DK" sz="1050" b="0" u="none" dirty="0">
                          <a:latin typeface="Neue Haas Grotesk Text Pro" panose="020B0504020202020204" pitchFamily="34" charset="0"/>
                        </a:rPr>
                        <a:t> samt antallet af brugte på en bevilling. Dermed bliver det også muligt at korrigere ifm. regninger betalt for 2023. </a:t>
                      </a:r>
                    </a:p>
                  </a:txBody>
                  <a:tcPr/>
                </a:tc>
                <a:extLst>
                  <a:ext uri="{0D108BD9-81ED-4DB2-BD59-A6C34878D82A}">
                    <a16:rowId xmlns:a16="http://schemas.microsoft.com/office/drawing/2014/main" val="195250360"/>
                  </a:ext>
                </a:extLst>
              </a:tr>
              <a:tr h="303706">
                <a:tc>
                  <a:txBody>
                    <a:bodyPr/>
                    <a:lstStyle/>
                    <a:p>
                      <a:r>
                        <a:rPr lang="da-DK" sz="1000" b="0" u="none" dirty="0">
                          <a:latin typeface="Neue Haas Grotesk Text Pro" panose="020B0504020202020204" pitchFamily="34" charset="0"/>
                        </a:rPr>
                        <a:t>Tilbage til opgaveindbakken forbedret</a:t>
                      </a:r>
                    </a:p>
                  </a:txBody>
                  <a:tcPr/>
                </a:tc>
                <a:tc>
                  <a:txBody>
                    <a:bodyPr/>
                    <a:lstStyle/>
                    <a:p>
                      <a:r>
                        <a:rPr lang="da-DK" sz="1000" b="0" u="none" dirty="0">
                          <a:latin typeface="Neue Haas Grotesk Text Pro" panose="020B0504020202020204" pitchFamily="34" charset="0"/>
                        </a:rPr>
                        <a:t>Når sagsbehandler åbner og håndtere en opgave fra opgaveindbakken, og efterfølgende returnerer til opgaveindbakken via ”Luk og gå tilbage til opgaveindbakken”, husker KP nu hvor i opgaveindbakken sagsbehandler var samt evt. sorteringer.</a:t>
                      </a:r>
                    </a:p>
                  </a:txBody>
                  <a:tcPr/>
                </a:tc>
                <a:extLst>
                  <a:ext uri="{0D108BD9-81ED-4DB2-BD59-A6C34878D82A}">
                    <a16:rowId xmlns:a16="http://schemas.microsoft.com/office/drawing/2014/main" val="2999576937"/>
                  </a:ext>
                </a:extLst>
              </a:tr>
              <a:tr h="303706">
                <a:tc>
                  <a:txBody>
                    <a:bodyPr/>
                    <a:lstStyle/>
                    <a:p>
                      <a:r>
                        <a:rPr lang="da-DK" sz="1000" b="0" u="none" strike="noStrike" dirty="0">
                          <a:latin typeface="Neue Haas Grotesk Text Pro" panose="020B0504020202020204" pitchFamily="34" charset="0"/>
                        </a:rPr>
                        <a:t>Retvisende startdato på helbredstillægskort ved tilflytning</a:t>
                      </a:r>
                    </a:p>
                  </a:txBody>
                  <a:tcPr/>
                </a:tc>
                <a:tc>
                  <a:txBody>
                    <a:bodyPr/>
                    <a:lstStyle/>
                    <a:p>
                      <a:r>
                        <a:rPr lang="da-DK" sz="1000" b="0" u="none" dirty="0">
                          <a:latin typeface="Neue Haas Grotesk Text Pro" panose="020B0504020202020204" pitchFamily="34" charset="0"/>
                        </a:rPr>
                        <a:t>Når en borger får nyt helbredstillægskort ifm. flytning, vil det nye helbredstillægskort få tilført en startdato svarende til tilflytningsdatoen. Tidligere benyttede KP d. 1. januar som startdato. </a:t>
                      </a:r>
                    </a:p>
                  </a:txBody>
                  <a:tcPr/>
                </a:tc>
                <a:extLst>
                  <a:ext uri="{0D108BD9-81ED-4DB2-BD59-A6C34878D82A}">
                    <a16:rowId xmlns:a16="http://schemas.microsoft.com/office/drawing/2014/main" val="2421279615"/>
                  </a:ext>
                </a:extLst>
              </a:tr>
            </a:tbl>
          </a:graphicData>
        </a:graphic>
      </p:graphicFrame>
    </p:spTree>
    <p:extLst>
      <p:ext uri="{BB962C8B-B14F-4D97-AF65-F5344CB8AC3E}">
        <p14:creationId xmlns:p14="http://schemas.microsoft.com/office/powerpoint/2010/main" val="111121423"/>
      </p:ext>
    </p:extLst>
  </p:cSld>
  <p:clrMapOvr>
    <a:masterClrMapping/>
  </p:clrMapOvr>
</p:sld>
</file>

<file path=ppt/theme/theme1.xml><?xml version="1.0" encoding="utf-8"?>
<a:theme xmlns:a="http://schemas.openxmlformats.org/drawingml/2006/main" name="Default Theme">
  <a:themeElements>
    <a:clrScheme name="KOMBIT">
      <a:dk1>
        <a:srgbClr val="111111"/>
      </a:dk1>
      <a:lt1>
        <a:srgbClr val="FFFFFF"/>
      </a:lt1>
      <a:dk2>
        <a:srgbClr val="CCC09E"/>
      </a:dk2>
      <a:lt2>
        <a:srgbClr val="F3EFE0"/>
      </a:lt2>
      <a:accent1>
        <a:srgbClr val="EB052F"/>
      </a:accent1>
      <a:accent2>
        <a:srgbClr val="3373D2"/>
      </a:accent2>
      <a:accent3>
        <a:srgbClr val="1C3F32"/>
      </a:accent3>
      <a:accent4>
        <a:srgbClr val="580D28"/>
      </a:accent4>
      <a:accent5>
        <a:srgbClr val="9656D7"/>
      </a:accent5>
      <a:accent6>
        <a:srgbClr val="B30E60"/>
      </a:accent6>
      <a:hlink>
        <a:srgbClr val="696969"/>
      </a:hlink>
      <a:folHlink>
        <a:srgbClr val="D6D6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3061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b="1" dirty="0" smtClean="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bwMode="auto">
        <a:noFill/>
        <a:ln w="9525" algn="ctr">
          <a:solidFill>
            <a:schemeClr val="tx1"/>
          </a:solidFill>
          <a:prstDash val="sysDot"/>
          <a:round/>
          <a:headEnd type="none" w="med" len="med"/>
          <a:tailEnd type="none" w="med" len="med"/>
        </a:ln>
        <a:extLst>
          <a:ext uri="{909E8E84-426E-40dd-AFC4-6F175D3DCCD1}">
            <a14:hiddenFill xmlns:p="http://schemas.openxmlformats.org/presentationml/2006/main" xmlns="" xmlns:a14="http://schemas.microsoft.com/office/drawing/2010/main">
              <a:noFill/>
            </a14:hiddenFill>
          </a:ext>
        </a:extLst>
      </a:spPr>
      <a:bodyPr/>
      <a:lstStyle/>
    </a:lnDef>
    <a:txDef>
      <a:spPr>
        <a:noFill/>
        <a:ln>
          <a:noFill/>
        </a:ln>
      </a:spPr>
      <a:bodyPr wrap="none" rtlCol="0">
        <a:noAutofit/>
      </a:bodyPr>
      <a:lstStyle>
        <a:defPPr algn="l">
          <a:defRPr sz="900" dirty="0" err="1" smtClean="0">
            <a:latin typeface="Helvetica" pitchFamily="2" charset="0"/>
            <a:cs typeface="Arial"/>
          </a:defRPr>
        </a:defPPr>
      </a:lstStyle>
    </a:txDef>
  </a:objectDefaults>
  <a:extraClrSchemeLst/>
  <a:extLst>
    <a:ext uri="{05A4C25C-085E-4340-85A3-A5531E510DB2}">
      <thm15:themeFamily xmlns:thm15="http://schemas.microsoft.com/office/thememl/2012/main" name="Default Theme" id="{57B43150-9B59-4524-8D70-B7AA6C43F8B1}" vid="{A4A4ADDD-4E09-436A-AAEC-204C35E66FB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Mødeemne xmlns="1ad18e57-1846-4ffb-a171-01e80b4d2f32">Statusmøder</Mødeemne>
    <Mødedato xmlns="1ad18e57-1846-4ffb-a171-01e80b4d2f32">2024-04-10T22:00:00+00:00</Mødedato>
    <kbcd47fd730b4dd780d46e75aa37816b xmlns="1ad18e57-1846-4ffb-a171-01e80b4d2f32">
      <Terms xmlns="http://schemas.microsoft.com/office/infopath/2007/PartnerControls">
        <TermInfo xmlns="http://schemas.microsoft.com/office/infopath/2007/PartnerControls">
          <TermName xmlns="http://schemas.microsoft.com/office/infopath/2007/PartnerControls">Præsentation</TermName>
          <TermId xmlns="http://schemas.microsoft.com/office/infopath/2007/PartnerControls">93fbbba1-d5f3-4784-9979-765919310bab</TermId>
        </TermInfo>
      </Terms>
    </kbcd47fd730b4dd780d46e75aa37816b>
    <m58fa08f697546ad9c9c3d2382b429ae xmlns="1ad18e57-1846-4ffb-a171-01e80b4d2f32">
      <Terms xmlns="http://schemas.microsoft.com/office/infopath/2007/PartnerControls">
        <TermInfo xmlns="http://schemas.microsoft.com/office/infopath/2007/PartnerControls">
          <TermName xmlns="http://schemas.microsoft.com/office/infopath/2007/PartnerControls">Ekstern</TermName>
          <TermId xmlns="http://schemas.microsoft.com/office/infopath/2007/PartnerControls">95ef43ab-9e36-4dab-816d-0787e44693bc</TermId>
        </TermInfo>
      </Terms>
    </m58fa08f697546ad9c9c3d2382b429ae>
    <Produkt xmlns="3e6cf5d8-9ce4-4652-a6e6-07ace85fe7bc">178</Produkt>
    <TaxCatchAll xmlns="1ad18e57-1846-4ffb-a171-01e80b4d2f32">
      <Value>1609</Value>
      <Value>1683</Value>
    </TaxCatchAll>
    <Arbejdspakke xmlns="3e6cf5d8-9ce4-4652-a6e6-07ace85fe7bc">90</Arbejdspakke>
    <Flyt_x0020_til_x0020_arkiv xmlns="1ad18e57-1846-4ffb-a171-01e80b4d2f32">false</Flyt_x0020_til_x0020_arkiv>
    <_dlc_DocId xmlns="1ad18e57-1846-4ffb-a171-01e80b4d2f32">KUSWZMNXHWK5-380488058-2616</_dlc_DocId>
    <_dlc_DocIdUrl xmlns="1ad18e57-1846-4ffb-a171-01e80b4d2f32">
      <Url>https://share-it.kombit.dk/P0136/_layouts/15/DocIdRedir.aspx?ID=KUSWZMNXHWK5-380488058-2616</Url>
      <Description>KUSWZMNXHWK5-380488058-2616</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Mødedokument (PowerPoint)" ma:contentTypeID="0x0101002FA340818EC50C419AD1693B1F62589703008EC8285CB629D3428E6B44D078F3DCC6" ma:contentTypeVersion="21" ma:contentTypeDescription="" ma:contentTypeScope="" ma:versionID="8abe357155f765d1444836d1959abcdb">
  <xsd:schema xmlns:xsd="http://www.w3.org/2001/XMLSchema" xmlns:xs="http://www.w3.org/2001/XMLSchema" xmlns:p="http://schemas.microsoft.com/office/2006/metadata/properties" xmlns:ns3="1ad18e57-1846-4ffb-a171-01e80b4d2f32" xmlns:ns4="3e6cf5d8-9ce4-4652-a6e6-07ace85fe7bc" targetNamespace="http://schemas.microsoft.com/office/2006/metadata/properties" ma:root="true" ma:fieldsID="cadea6004db87ada06fe341704728fb9" ns3:_="" ns4:_="">
    <xsd:import namespace="1ad18e57-1846-4ffb-a171-01e80b4d2f32"/>
    <xsd:import namespace="3e6cf5d8-9ce4-4652-a6e6-07ace85fe7bc"/>
    <xsd:element name="properties">
      <xsd:complexType>
        <xsd:sequence>
          <xsd:element name="documentManagement">
            <xsd:complexType>
              <xsd:all>
                <xsd:element ref="ns3:kbcd47fd730b4dd780d46e75aa37816b" minOccurs="0"/>
                <xsd:element ref="ns3:TaxCatchAll" minOccurs="0"/>
                <xsd:element ref="ns3:TaxCatchAllLabel" minOccurs="0"/>
                <xsd:element ref="ns3:Mødeemne"/>
                <xsd:element ref="ns3:Mødedato"/>
                <xsd:element ref="ns3:m58fa08f697546ad9c9c3d2382b429ae" minOccurs="0"/>
                <xsd:element ref="ns3:Flyt_x0020_til_x0020_arkiv" minOccurs="0"/>
                <xsd:element ref="ns3:_dlc_DocId" minOccurs="0"/>
                <xsd:element ref="ns3:_dlc_DocIdUrl" minOccurs="0"/>
                <xsd:element ref="ns3:_dlc_DocIdPersistId" minOccurs="0"/>
                <xsd:element ref="ns4:Arbejdspakke" minOccurs="0"/>
                <xsd:element ref="ns4:Produk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d18e57-1846-4ffb-a171-01e80b4d2f32" elementFormDefault="qualified">
    <xsd:import namespace="http://schemas.microsoft.com/office/2006/documentManagement/types"/>
    <xsd:import namespace="http://schemas.microsoft.com/office/infopath/2007/PartnerControls"/>
    <xsd:element name="kbcd47fd730b4dd780d46e75aa37816b" ma:index="9" ma:taxonomy="true" ma:internalName="kbcd47fd730b4dd780d46e75aa37816b" ma:taxonomyFieldName="M_x00f8_detype" ma:displayName="Mødetype" ma:readOnly="false" ma:default="" ma:fieldId="{4bcd47fd-730b-4dd7-80d4-6e75aa37816b}" ma:sspId="efb1083d-7045-4fd7-9409-417f0f74db49" ma:termSetId="12a85307-9531-4659-b1dc-de09cb154fa1"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259305a2-eae7-4539-8fbb-789e91726657}" ma:internalName="TaxCatchAll" ma:showField="CatchAllData"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259305a2-eae7-4539-8fbb-789e91726657}" ma:internalName="TaxCatchAllLabel" ma:readOnly="true" ma:showField="CatchAllDataLabel" ma:web="1ad18e57-1846-4ffb-a171-01e80b4d2f32">
      <xsd:complexType>
        <xsd:complexContent>
          <xsd:extension base="dms:MultiChoiceLookup">
            <xsd:sequence>
              <xsd:element name="Value" type="dms:Lookup" maxOccurs="unbounded" minOccurs="0" nillable="true"/>
            </xsd:sequence>
          </xsd:extension>
        </xsd:complexContent>
      </xsd:complexType>
    </xsd:element>
    <xsd:element name="Mødeemne" ma:index="13" ma:displayName="Mødeemne" ma:internalName="M_x00f8_deemne">
      <xsd:simpleType>
        <xsd:restriction base="dms:Text">
          <xsd:maxLength value="255"/>
        </xsd:restriction>
      </xsd:simpleType>
    </xsd:element>
    <xsd:element name="Mødedato" ma:index="14" ma:displayName="Mødedato" ma:description="Indsæt dato for mødet hvori dette dokument er præsenteret" ma:format="DateOnly" ma:internalName="M_x00f8_dedato">
      <xsd:simpleType>
        <xsd:restriction base="dms:DateTime"/>
      </xsd:simpleType>
    </xsd:element>
    <xsd:element name="m58fa08f697546ad9c9c3d2382b429ae" ma:index="15" ma:taxonomy="true" ma:internalName="m58fa08f697546ad9c9c3d2382b429ae" ma:taxonomyFieldName="Interessenter" ma:displayName="Interessenter" ma:readOnly="false" ma:default="" ma:fieldId="{658fa08f-6975-46ad-9c9c-3d2382b429ae}" ma:sspId="efb1083d-7045-4fd7-9409-417f0f74db49" ma:termSetId="9a82c93d-e0ab-4d8a-98c1-b2918757e48d" ma:anchorId="00000000-0000-0000-0000-000000000000" ma:open="false" ma:isKeyword="false">
      <xsd:complexType>
        <xsd:sequence>
          <xsd:element ref="pc:Terms" minOccurs="0" maxOccurs="1"/>
        </xsd:sequence>
      </xsd:complexType>
    </xsd:element>
    <xsd:element name="Flyt_x0020_til_x0020_arkiv" ma:index="17" nillable="true" ma:displayName="Flyt til arkiv" ma:default="0" ma:internalName="Flyt_x0020_til_x0020_arkiv">
      <xsd:simpleType>
        <xsd:restriction base="dms:Boolean"/>
      </xsd:simpleType>
    </xsd:element>
    <xsd:element name="_dlc_DocId" ma:index="18" nillable="true" ma:displayName="Værdi for dokument-id" ma:description="Værdien af det dokument-id, der er tildelt dette element." ma:internalName="_dlc_DocId" ma:readOnly="true">
      <xsd:simpleType>
        <xsd:restriction base="dms:Text"/>
      </xsd:simpleType>
    </xsd:element>
    <xsd:element name="_dlc_DocIdUrl" ma:index="19"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e6cf5d8-9ce4-4652-a6e6-07ace85fe7bc" elementFormDefault="qualified">
    <xsd:import namespace="http://schemas.microsoft.com/office/2006/documentManagement/types"/>
    <xsd:import namespace="http://schemas.microsoft.com/office/infopath/2007/PartnerControls"/>
    <xsd:element name="Arbejdspakke" ma:index="21" nillable="true" ma:displayName="Arbejdspakke" ma:list="{e9f85bcf-b6e3-41a6-a315-61412f09a3b0}" ma:internalName="Arbejdspakke" ma:showField="Arbejdspakke_x0020_titel">
      <xsd:simpleType>
        <xsd:restriction base="dms:Lookup"/>
      </xsd:simpleType>
    </xsd:element>
    <xsd:element name="Produkt" ma:index="22" nillable="true" ma:displayName="Produkt" ma:list="{e9f85bcf-b6e3-41a6-a315-61412f09a3b0}" ma:internalName="Produkt" ma:showField="Produkttitel">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displayName="Titel"/>
        <xsd:element ref="dc:subject" minOccurs="0" maxOccurs="1"/>
        <xsd:element ref="dc:description" minOccurs="0" maxOccurs="1"/>
        <xsd:element name="keywords" minOccurs="0" maxOccurs="1" type="xsd:string" ma:displayName="Nøgleord"/>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D7040D-9265-4950-BB84-EA3CACF30F56}">
  <ds:schemaRefs>
    <ds:schemaRef ds:uri="http://www.w3.org/XML/1998/namespace"/>
    <ds:schemaRef ds:uri="http://schemas.openxmlformats.org/package/2006/metadata/core-properties"/>
    <ds:schemaRef ds:uri="1ad18e57-1846-4ffb-a171-01e80b4d2f32"/>
    <ds:schemaRef ds:uri="http://purl.org/dc/terms/"/>
    <ds:schemaRef ds:uri="http://purl.org/dc/dcmitype/"/>
    <ds:schemaRef ds:uri="http://schemas.microsoft.com/office/infopath/2007/PartnerControls"/>
    <ds:schemaRef ds:uri="http://schemas.microsoft.com/office/2006/documentManagement/types"/>
    <ds:schemaRef ds:uri="3e6cf5d8-9ce4-4652-a6e6-07ace85fe7bc"/>
    <ds:schemaRef ds:uri="http://schemas.microsoft.com/office/2006/metadata/properties"/>
    <ds:schemaRef ds:uri="http://purl.org/dc/elements/1.1/"/>
  </ds:schemaRefs>
</ds:datastoreItem>
</file>

<file path=customXml/itemProps2.xml><?xml version="1.0" encoding="utf-8"?>
<ds:datastoreItem xmlns:ds="http://schemas.openxmlformats.org/officeDocument/2006/customXml" ds:itemID="{492D0C0F-7841-4BCB-8D77-36A4A57445BC}">
  <ds:schemaRefs>
    <ds:schemaRef ds:uri="http://schemas.microsoft.com/sharepoint/events"/>
  </ds:schemaRefs>
</ds:datastoreItem>
</file>

<file path=customXml/itemProps3.xml><?xml version="1.0" encoding="utf-8"?>
<ds:datastoreItem xmlns:ds="http://schemas.openxmlformats.org/officeDocument/2006/customXml" ds:itemID="{E68C1FE5-A19E-408F-9CC7-A026BA5BE0CE}">
  <ds:schemaRefs>
    <ds:schemaRef ds:uri="http://schemas.microsoft.com/sharepoint/v3/contenttype/forms"/>
  </ds:schemaRefs>
</ds:datastoreItem>
</file>

<file path=customXml/itemProps4.xml><?xml version="1.0" encoding="utf-8"?>
<ds:datastoreItem xmlns:ds="http://schemas.openxmlformats.org/officeDocument/2006/customXml" ds:itemID="{AB37368C-0699-4795-834A-5A5524DCE7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d18e57-1846-4ffb-a171-01e80b4d2f32"/>
    <ds:schemaRef ds:uri="3e6cf5d8-9ce4-4652-a6e6-07ace85fe7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Default Theme</Template>
  <TotalTime>7401</TotalTime>
  <Words>2308</Words>
  <Application>Microsoft Office PowerPoint</Application>
  <PresentationFormat>Skærmshow (16:9)</PresentationFormat>
  <Paragraphs>287</Paragraphs>
  <Slides>47</Slides>
  <Notes>1</Notes>
  <HiddenSlides>8</HiddenSlides>
  <MMClips>0</MMClips>
  <ScaleCrop>false</ScaleCrop>
  <HeadingPairs>
    <vt:vector size="6" baseType="variant">
      <vt:variant>
        <vt:lpstr>Benyttede skrifttyper</vt:lpstr>
      </vt:variant>
      <vt:variant>
        <vt:i4>10</vt:i4>
      </vt:variant>
      <vt:variant>
        <vt:lpstr>Tema</vt:lpstr>
      </vt:variant>
      <vt:variant>
        <vt:i4>1</vt:i4>
      </vt:variant>
      <vt:variant>
        <vt:lpstr>Slidetitler</vt:lpstr>
      </vt:variant>
      <vt:variant>
        <vt:i4>47</vt:i4>
      </vt:variant>
    </vt:vector>
  </HeadingPairs>
  <TitlesOfParts>
    <vt:vector size="58" baseType="lpstr">
      <vt:lpstr>Arial</vt:lpstr>
      <vt:lpstr>Calibri</vt:lpstr>
      <vt:lpstr>CambriaMath</vt:lpstr>
      <vt:lpstr>Helvetica</vt:lpstr>
      <vt:lpstr>Neue Haas Grotesk Text Pro</vt:lpstr>
      <vt:lpstr>Normal systemskrift</vt:lpstr>
      <vt:lpstr>Questa-Regular</vt:lpstr>
      <vt:lpstr>Source Sans Pro Light</vt:lpstr>
      <vt:lpstr>Times New Roman</vt:lpstr>
      <vt:lpstr>Wingdings</vt:lpstr>
      <vt:lpstr>Default Theme</vt:lpstr>
      <vt:lpstr>Statusmøde Uge 15 - 2024</vt:lpstr>
      <vt:lpstr>Struktur for mødet</vt:lpstr>
      <vt:lpstr>KOMBITs KP-team</vt:lpstr>
      <vt:lpstr>Dagsorden</vt:lpstr>
      <vt:lpstr>Får I glæde af jeres ”Team”?</vt:lpstr>
      <vt:lpstr>Hvordan skaber jeres Team værdi for jer?</vt:lpstr>
      <vt:lpstr>Release 5.1 27. maj 2024</vt:lpstr>
      <vt:lpstr>Ny funktionalitet KP release 5.1 – 27. maj 2024</vt:lpstr>
      <vt:lpstr>Ny funktionalitet</vt:lpstr>
      <vt:lpstr>Testerer til release 5.1 efterlyses</vt:lpstr>
      <vt:lpstr>Release 5.0 25. marts 2024</vt:lpstr>
      <vt:lpstr>Pilotafprøvning Status</vt:lpstr>
      <vt:lpstr>Tidslinje</vt:lpstr>
      <vt:lpstr>Boligstøttedata kan ikke modtages fra release 5.0</vt:lpstr>
      <vt:lpstr>Begrundelse i bevillingsbrev</vt:lpstr>
      <vt:lpstr>Oversigt over ny funktionalitet KP release 5.0 – 25. marts 2024</vt:lpstr>
      <vt:lpstr>Ny funktionalitet </vt:lpstr>
      <vt:lpstr>Kort nyt</vt:lpstr>
      <vt:lpstr>Oplysningspligt, når vi betaler til leverandører, der ikke er moms-registreret</vt:lpstr>
      <vt:lpstr>Ændring vedr. kommunal medfinansiering (KMF)</vt:lpstr>
      <vt:lpstr>Finansieringskommune og ny MAF-lovgivning</vt:lpstr>
      <vt:lpstr>Vil du (fortsat) modtage nyhedsbrev?</vt:lpstr>
      <vt:lpstr>Tips</vt:lpstr>
      <vt:lpstr>PowerPoint-præsentation</vt:lpstr>
      <vt:lpstr>Hvor ligger vejledninger mv.?</vt:lpstr>
      <vt:lpstr>Kendte fejl</vt:lpstr>
      <vt:lpstr>KP logger ud for tidligt Fortsat problem med udløb</vt:lpstr>
      <vt:lpstr>Årsopgørelsesfane er ikke tilgængelig</vt:lpstr>
      <vt:lpstr>Problem med at slette planlagte udbetalinger</vt:lpstr>
      <vt:lpstr>Beskeder ved ændring af CPR-nummer</vt:lpstr>
      <vt:lpstr>Årsopgørelsesfane er ikke tilgængelig</vt:lpstr>
      <vt:lpstr>Visningsfejl for indflytningsdato</vt:lpstr>
      <vt:lpstr>Visningsfejl for udenlandske adresser</vt:lpstr>
      <vt:lpstr>Opret journalnotat kan ikke færdiggøres fra enkeltsagsvisningen</vt:lpstr>
      <vt:lpstr>PowerPoint-præsentation</vt:lpstr>
      <vt:lpstr>Spørgsmål til KOMBIT eller andre kommuner?</vt:lpstr>
      <vt:lpstr>Hvad sker der på næste statusmøde?</vt:lpstr>
      <vt:lpstr>Hvad sker på næste statusmøde?</vt:lpstr>
      <vt:lpstr>Følgende er primært henvendt KP-systemansvarlig </vt:lpstr>
      <vt:lpstr>3 nye KLIK-opgaver</vt:lpstr>
      <vt:lpstr>eFaktura 9 og 10 Mapning og ibrugtagning</vt:lpstr>
      <vt:lpstr>Placér og igangsæt opgave med lister</vt:lpstr>
      <vt:lpstr>Status på driften</vt:lpstr>
      <vt:lpstr>Ikke analyserede fejlmeldinger</vt:lpstr>
      <vt:lpstr>Godkendte fejl</vt:lpstr>
      <vt:lpstr>Supportsager</vt:lpstr>
      <vt:lpstr>Tak for i dag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Statusmøde (uge XX)</dc:title>
  <dc:creator>Aske Walther Sørensen</dc:creator>
  <cp:lastModifiedBy>Aske Walther Sørensen</cp:lastModifiedBy>
  <cp:revision>15</cp:revision>
  <dcterms:created xsi:type="dcterms:W3CDTF">2023-05-04T10:03:14Z</dcterms:created>
  <dcterms:modified xsi:type="dcterms:W3CDTF">2024-04-11T10:50:06Z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0x0101002FA340818EC50C419AD1693B1F62589703008EC8285CB629D3428E6B44D078F3DCC6</vt:lpwstr>
  </property>
  <property fmtid="{D5CDD505-2E9C-101B-9397-08002B2CF9AE}" pid="3" name="_dlc_DocIdItemGuid">
    <vt:lpwstr>a2ebc69e-c35f-499c-852d-b381aad5fd05</vt:lpwstr>
  </property>
  <property fmtid="{D5CDD505-2E9C-101B-9397-08002B2CF9AE}" pid="4" name="Mødetype">
    <vt:lpwstr>1609;#Præsentation|93fbbba1-d5f3-4784-9979-765919310bab</vt:lpwstr>
  </property>
  <property fmtid="{D5CDD505-2E9C-101B-9397-08002B2CF9AE}" pid="5" name="Interessenter">
    <vt:lpwstr>1683;#Ekstern|95ef43ab-9e36-4dab-816d-0787e44693bc</vt:lpwstr>
  </property>
</Properties>
</file>